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745" r:id="rId2"/>
  </p:sldMasterIdLst>
  <p:notesMasterIdLst>
    <p:notesMasterId r:id="rId18"/>
  </p:notesMasterIdLst>
  <p:handoutMasterIdLst>
    <p:handoutMasterId r:id="rId19"/>
  </p:handoutMasterIdLst>
  <p:sldIdLst>
    <p:sldId id="705" r:id="rId3"/>
    <p:sldId id="706" r:id="rId4"/>
    <p:sldId id="707" r:id="rId5"/>
    <p:sldId id="256" r:id="rId6"/>
    <p:sldId id="257" r:id="rId7"/>
    <p:sldId id="258" r:id="rId8"/>
    <p:sldId id="259" r:id="rId9"/>
    <p:sldId id="260" r:id="rId10"/>
    <p:sldId id="261" r:id="rId11"/>
    <p:sldId id="709" r:id="rId12"/>
    <p:sldId id="710" r:id="rId13"/>
    <p:sldId id="711" r:id="rId14"/>
    <p:sldId id="712" r:id="rId15"/>
    <p:sldId id="713" r:id="rId16"/>
    <p:sldId id="714"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nal Slides" id="{4E7B70D3-1674-43A6-A896-4FBA61348BBA}">
          <p14:sldIdLst>
            <p14:sldId id="705"/>
            <p14:sldId id="706"/>
            <p14:sldId id="707"/>
            <p14:sldId id="256"/>
            <p14:sldId id="257"/>
            <p14:sldId id="258"/>
            <p14:sldId id="259"/>
            <p14:sldId id="260"/>
            <p14:sldId id="261"/>
            <p14:sldId id="709"/>
            <p14:sldId id="710"/>
            <p14:sldId id="711"/>
            <p14:sldId id="712"/>
            <p14:sldId id="713"/>
            <p14:sldId id="714"/>
          </p14:sldIdLst>
        </p14:section>
      </p14:sectionLst>
    </p:ext>
    <p:ext uri="{EFAFB233-063F-42B5-8137-9DF3F51BA10A}">
      <p15:sldGuideLst xmlns:p15="http://schemas.microsoft.com/office/powerpoint/2012/main">
        <p15:guide id="1" pos="7423" userDrawn="1">
          <p15:clr>
            <a:srgbClr val="A4A3A4"/>
          </p15:clr>
        </p15:guide>
        <p15:guide id="3" pos="257" userDrawn="1">
          <p15:clr>
            <a:srgbClr val="A4A3A4"/>
          </p15:clr>
        </p15:guide>
        <p15:guide id="4" orient="horz" pos="210" userDrawn="1">
          <p15:clr>
            <a:srgbClr val="A4A3A4"/>
          </p15:clr>
        </p15:guide>
        <p15:guide id="5" pos="3840" userDrawn="1">
          <p15:clr>
            <a:srgbClr val="5ACBF0"/>
          </p15:clr>
        </p15:guide>
        <p15:guide id="6" orient="horz" pos="2160" userDrawn="1">
          <p15:clr>
            <a:srgbClr val="5ACBF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660"/>
    <a:srgbClr val="127CB5"/>
    <a:srgbClr val="FC8500"/>
    <a:srgbClr val="F99A05"/>
    <a:srgbClr val="3691DD"/>
    <a:srgbClr val="1283C8"/>
    <a:srgbClr val="4090E0"/>
    <a:srgbClr val="85C5F7"/>
    <a:srgbClr val="1699EA"/>
    <a:srgbClr val="65B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E5A21-C170-4D92-8F34-AA9E85789908}" v="2" dt="2022-03-21T13:11:40.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pos="7423"/>
        <p:guide pos="257"/>
        <p:guide orient="horz" pos="210"/>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3398DE4E-3D2F-4B4C-A997-7F14388CBF38}" type="datetimeFigureOut">
              <a:rPr lang="en-US" smtClean="0"/>
              <a:t>5/5/2022</a:t>
            </a:fld>
            <a:endParaRPr lang="en-US"/>
          </a:p>
        </p:txBody>
      </p:sp>
      <p:sp>
        <p:nvSpPr>
          <p:cNvPr id="4" name="Footer Placeholder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1D4DB41E-FBDD-4D30-9989-3E0FB2B3732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1DCBD536-9720-49F2-9A86-0C7A35B77711}" type="datetimeFigureOut">
              <a:rPr lang="zh-CN" altLang="en-US" smtClean="0"/>
              <a:t>2022/5/5</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64B66940-30AC-4CA1-8B66-8C5E3259A9D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4B66940-30AC-4CA1-8B66-8C5E3259A9DC}" type="slidenum">
              <a:rPr lang="zh-CN" altLang="en-US" smtClean="0"/>
              <a:t>1</a:t>
            </a:fld>
            <a:endParaRPr lang="zh-CN" altLang="en-US"/>
          </a:p>
        </p:txBody>
      </p:sp>
    </p:spTree>
    <p:extLst>
      <p:ext uri="{BB962C8B-B14F-4D97-AF65-F5344CB8AC3E}">
        <p14:creationId xmlns:p14="http://schemas.microsoft.com/office/powerpoint/2010/main" val="240526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DDCB0F0-A34F-4A16-87B5-331F12E345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1" name="图片占位符 10"/>
          <p:cNvSpPr>
            <a:spLocks noGrp="1"/>
          </p:cNvSpPr>
          <p:nvPr>
            <p:ph type="pic" sz="quarter" idx="11"/>
          </p:nvPr>
        </p:nvSpPr>
        <p:spPr>
          <a:xfrm>
            <a:off x="3889829" y="1956367"/>
            <a:ext cx="4209145" cy="4024768"/>
          </a:xfrm>
          <a:custGeom>
            <a:avLst/>
            <a:gdLst>
              <a:gd name="connsiteX0" fmla="*/ 2191659 w 4209145"/>
              <a:gd name="connsiteY0" fmla="*/ 0 h 4024768"/>
              <a:gd name="connsiteX1" fmla="*/ 4209145 w 4209145"/>
              <a:gd name="connsiteY1" fmla="*/ 0 h 4024768"/>
              <a:gd name="connsiteX2" fmla="*/ 4209145 w 4209145"/>
              <a:gd name="connsiteY2" fmla="*/ 4024768 h 4024768"/>
              <a:gd name="connsiteX3" fmla="*/ 2191659 w 4209145"/>
              <a:gd name="connsiteY3" fmla="*/ 4024768 h 4024768"/>
              <a:gd name="connsiteX4" fmla="*/ 0 w 4209145"/>
              <a:gd name="connsiteY4" fmla="*/ 0 h 4024768"/>
              <a:gd name="connsiteX5" fmla="*/ 2017486 w 4209145"/>
              <a:gd name="connsiteY5" fmla="*/ 0 h 4024768"/>
              <a:gd name="connsiteX6" fmla="*/ 2017486 w 4209145"/>
              <a:gd name="connsiteY6" fmla="*/ 4024768 h 4024768"/>
              <a:gd name="connsiteX7" fmla="*/ 0 w 4209145"/>
              <a:gd name="connsiteY7" fmla="*/ 4024768 h 402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9145" h="4024768">
                <a:moveTo>
                  <a:pt x="2191659" y="0"/>
                </a:moveTo>
                <a:lnTo>
                  <a:pt x="4209145" y="0"/>
                </a:lnTo>
                <a:lnTo>
                  <a:pt x="4209145" y="4024768"/>
                </a:lnTo>
                <a:lnTo>
                  <a:pt x="2191659" y="4024768"/>
                </a:lnTo>
                <a:close/>
                <a:moveTo>
                  <a:pt x="0" y="0"/>
                </a:moveTo>
                <a:lnTo>
                  <a:pt x="2017486" y="0"/>
                </a:lnTo>
                <a:lnTo>
                  <a:pt x="2017486" y="4024768"/>
                </a:lnTo>
                <a:lnTo>
                  <a:pt x="0" y="4024768"/>
                </a:lnTo>
                <a:close/>
              </a:path>
            </a:pathLst>
          </a:custGeom>
        </p:spPr>
        <p:txBody>
          <a:bodyPr wrap="square">
            <a:noAutofit/>
          </a:bodyPr>
          <a:lstStyle/>
          <a:p>
            <a:endParaRPr lang="zh-CN" altLang="en-US"/>
          </a:p>
        </p:txBody>
      </p:sp>
      <p:sp>
        <p:nvSpPr>
          <p:cNvPr id="4" name="灯片编号占位符 2">
            <a:extLst>
              <a:ext uri="{FF2B5EF4-FFF2-40B4-BE49-F238E27FC236}">
                <a16:creationId xmlns:a16="http://schemas.microsoft.com/office/drawing/2014/main" id="{84E7F491-C161-884B-A9EB-67638F212AAE}"/>
              </a:ext>
            </a:extLst>
          </p:cNvPr>
          <p:cNvSpPr>
            <a:spLocks noGrp="1"/>
          </p:cNvSpPr>
          <p:nvPr>
            <p:ph type="sldNum" sz="quarter" idx="4"/>
          </p:nvPr>
        </p:nvSpPr>
        <p:spPr>
          <a:xfrm>
            <a:off x="595585" y="206408"/>
            <a:ext cx="648153" cy="365125"/>
          </a:xfrm>
          <a:prstGeom prst="rect">
            <a:avLst/>
          </a:prstGeom>
        </p:spPr>
        <p:txBody>
          <a:bodyPr/>
          <a:lstStyle>
            <a:lvl1pPr>
              <a:defRPr sz="1400">
                <a:solidFill>
                  <a:schemeClr val="tx1">
                    <a:lumMod val="75000"/>
                    <a:lumOff val="2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E5B29A9-5820-46BE-83DA-BE1F926704E3}" type="slidenum">
              <a:rPr kumimoji="0" lang="zh-CN" altLang="en-US" sz="1400" b="0" i="0" u="none" strike="noStrike" kern="1200" cap="none" spc="0" normalizeH="0" baseline="0" noProof="0" smtClean="0">
                <a:ln>
                  <a:noFill/>
                </a:ln>
                <a:solidFill>
                  <a:prstClr val="black">
                    <a:lumMod val="75000"/>
                    <a:lumOff val="25000"/>
                  </a:prstClr>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400" b="0" i="0" u="none" strike="noStrike" kern="1200" cap="none" spc="0" normalizeH="0" baseline="0" noProof="0">
              <a:ln>
                <a:noFill/>
              </a:ln>
              <a:solidFill>
                <a:prstClr val="black">
                  <a:lumMod val="75000"/>
                  <a:lumOff val="25000"/>
                </a:prstClr>
              </a:solidFill>
              <a:effectLst/>
              <a:uLnTx/>
              <a:uFillTx/>
              <a:latin typeface="Arial"/>
              <a:ea typeface="微软雅黑"/>
              <a:cs typeface="+mn-cs"/>
            </a:endParaRPr>
          </a:p>
        </p:txBody>
      </p:sp>
    </p:spTree>
    <p:extLst>
      <p:ext uri="{BB962C8B-B14F-4D97-AF65-F5344CB8AC3E}">
        <p14:creationId xmlns:p14="http://schemas.microsoft.com/office/powerpoint/2010/main" val="202995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1930401" y="2255678"/>
            <a:ext cx="1383336" cy="1383335"/>
          </a:xfrm>
          <a:custGeom>
            <a:avLst/>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246356" y="2255678"/>
            <a:ext cx="1383336" cy="1383335"/>
          </a:xfrm>
          <a:custGeom>
            <a:avLst/>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562311" y="2255678"/>
            <a:ext cx="1383336" cy="1383335"/>
          </a:xfrm>
          <a:custGeom>
            <a:avLst/>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8878265" y="2255678"/>
            <a:ext cx="1383336" cy="1383335"/>
          </a:xfrm>
          <a:custGeom>
            <a:avLst/>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
        <p:nvSpPr>
          <p:cNvPr id="7" name="灯片编号占位符 2">
            <a:extLst>
              <a:ext uri="{FF2B5EF4-FFF2-40B4-BE49-F238E27FC236}">
                <a16:creationId xmlns:a16="http://schemas.microsoft.com/office/drawing/2014/main" id="{86C56F8F-E8CF-B442-899C-1B88B17C60C8}"/>
              </a:ext>
            </a:extLst>
          </p:cNvPr>
          <p:cNvSpPr>
            <a:spLocks noGrp="1"/>
          </p:cNvSpPr>
          <p:nvPr>
            <p:ph type="sldNum" sz="quarter" idx="4"/>
          </p:nvPr>
        </p:nvSpPr>
        <p:spPr>
          <a:xfrm>
            <a:off x="595585" y="206408"/>
            <a:ext cx="648153" cy="365125"/>
          </a:xfrm>
          <a:prstGeom prst="rect">
            <a:avLst/>
          </a:prstGeom>
        </p:spPr>
        <p:txBody>
          <a:bodyPr/>
          <a:lstStyle>
            <a:lvl1pPr>
              <a:defRPr sz="1400">
                <a:solidFill>
                  <a:schemeClr val="tx1">
                    <a:lumMod val="75000"/>
                    <a:lumOff val="2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E5B29A9-5820-46BE-83DA-BE1F926704E3}" type="slidenum">
              <a:rPr kumimoji="0" lang="zh-CN" altLang="en-US" sz="1400" b="0" i="0" u="none" strike="noStrike" kern="1200" cap="none" spc="0" normalizeH="0" baseline="0" noProof="0" smtClean="0">
                <a:ln>
                  <a:noFill/>
                </a:ln>
                <a:solidFill>
                  <a:prstClr val="black">
                    <a:lumMod val="75000"/>
                    <a:lumOff val="25000"/>
                  </a:prstClr>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400" b="0" i="0" u="none" strike="noStrike" kern="1200" cap="none" spc="0" normalizeH="0" baseline="0" noProof="0">
              <a:ln>
                <a:noFill/>
              </a:ln>
              <a:solidFill>
                <a:prstClr val="black">
                  <a:lumMod val="75000"/>
                  <a:lumOff val="25000"/>
                </a:prstClr>
              </a:solidFill>
              <a:effectLst/>
              <a:uLnTx/>
              <a:uFillTx/>
              <a:latin typeface="Arial"/>
              <a:ea typeface="微软雅黑"/>
              <a:cs typeface="+mn-cs"/>
            </a:endParaRPr>
          </a:p>
        </p:txBody>
      </p:sp>
    </p:spTree>
    <p:extLst>
      <p:ext uri="{BB962C8B-B14F-4D97-AF65-F5344CB8AC3E}">
        <p14:creationId xmlns:p14="http://schemas.microsoft.com/office/powerpoint/2010/main" val="426254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1262743" y="2220686"/>
            <a:ext cx="1611085" cy="1631951"/>
          </a:xfrm>
          <a:custGeom>
            <a:avLst/>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ah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1262743" y="4093029"/>
            <a:ext cx="1611085" cy="1631951"/>
          </a:xfrm>
          <a:custGeom>
            <a:avLst/>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ah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270174" y="2220686"/>
            <a:ext cx="1611085" cy="1631951"/>
          </a:xfrm>
          <a:custGeom>
            <a:avLst/>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ah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6270174" y="4093029"/>
            <a:ext cx="1611085" cy="1631951"/>
          </a:xfrm>
          <a:custGeom>
            <a:avLst/>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ah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
        <p:nvSpPr>
          <p:cNvPr id="7" name="灯片编号占位符 2">
            <a:extLst>
              <a:ext uri="{FF2B5EF4-FFF2-40B4-BE49-F238E27FC236}">
                <a16:creationId xmlns:a16="http://schemas.microsoft.com/office/drawing/2014/main" id="{16FC17B1-8B9F-5548-BCA2-F11A2B225A51}"/>
              </a:ext>
            </a:extLst>
          </p:cNvPr>
          <p:cNvSpPr>
            <a:spLocks noGrp="1"/>
          </p:cNvSpPr>
          <p:nvPr>
            <p:ph type="sldNum" sz="quarter" idx="4"/>
          </p:nvPr>
        </p:nvSpPr>
        <p:spPr>
          <a:xfrm>
            <a:off x="595585" y="206408"/>
            <a:ext cx="648153" cy="365125"/>
          </a:xfrm>
          <a:prstGeom prst="rect">
            <a:avLst/>
          </a:prstGeom>
        </p:spPr>
        <p:txBody>
          <a:bodyPr/>
          <a:lstStyle>
            <a:lvl1pPr>
              <a:defRPr sz="1400">
                <a:solidFill>
                  <a:schemeClr val="tx1">
                    <a:lumMod val="75000"/>
                    <a:lumOff val="2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E5B29A9-5820-46BE-83DA-BE1F926704E3}" type="slidenum">
              <a:rPr kumimoji="0" lang="zh-CN" altLang="en-US" sz="1400" b="0" i="0" u="none" strike="noStrike" kern="1200" cap="none" spc="0" normalizeH="0" baseline="0" noProof="0" smtClean="0">
                <a:ln>
                  <a:noFill/>
                </a:ln>
                <a:solidFill>
                  <a:prstClr val="black">
                    <a:lumMod val="75000"/>
                    <a:lumOff val="25000"/>
                  </a:prstClr>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400" b="0" i="0" u="none" strike="noStrike" kern="1200" cap="none" spc="0" normalizeH="0" baseline="0" noProof="0">
              <a:ln>
                <a:noFill/>
              </a:ln>
              <a:solidFill>
                <a:prstClr val="black">
                  <a:lumMod val="75000"/>
                  <a:lumOff val="25000"/>
                </a:prstClr>
              </a:solidFill>
              <a:effectLst/>
              <a:uLnTx/>
              <a:uFillTx/>
              <a:latin typeface="Arial"/>
              <a:ea typeface="微软雅黑"/>
              <a:cs typeface="+mn-cs"/>
            </a:endParaRPr>
          </a:p>
        </p:txBody>
      </p:sp>
    </p:spTree>
    <p:extLst>
      <p:ext uri="{BB962C8B-B14F-4D97-AF65-F5344CB8AC3E}">
        <p14:creationId xmlns:p14="http://schemas.microsoft.com/office/powerpoint/2010/main" val="374144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7039431" y="2459267"/>
            <a:ext cx="3628571" cy="2132895"/>
          </a:xfrm>
          <a:custGeom>
            <a:avLst/>
            <a:gdLst>
              <a:gd name="connsiteX0" fmla="*/ 0 w 3628571"/>
              <a:gd name="connsiteY0" fmla="*/ 0 h 2132895"/>
              <a:gd name="connsiteX1" fmla="*/ 3628571 w 3628571"/>
              <a:gd name="connsiteY1" fmla="*/ 0 h 2132895"/>
              <a:gd name="connsiteX2" fmla="*/ 3628571 w 3628571"/>
              <a:gd name="connsiteY2" fmla="*/ 2132895 h 2132895"/>
              <a:gd name="connsiteX3" fmla="*/ 0 w 3628571"/>
              <a:gd name="connsiteY3" fmla="*/ 2132895 h 2132895"/>
            </a:gdLst>
            <a:ahLst/>
            <a:cxnLst>
              <a:cxn ang="0">
                <a:pos x="connsiteX0" y="connsiteY0"/>
              </a:cxn>
              <a:cxn ang="0">
                <a:pos x="connsiteX1" y="connsiteY1"/>
              </a:cxn>
              <a:cxn ang="0">
                <a:pos x="connsiteX2" y="connsiteY2"/>
              </a:cxn>
              <a:cxn ang="0">
                <a:pos x="connsiteX3" y="connsiteY3"/>
              </a:cxn>
            </a:cxnLst>
            <a:rect l="l" t="t" r="r" b="b"/>
            <a:pathLst>
              <a:path w="3628571" h="2132895">
                <a:moveTo>
                  <a:pt x="0" y="0"/>
                </a:moveTo>
                <a:lnTo>
                  <a:pt x="3628571" y="0"/>
                </a:lnTo>
                <a:lnTo>
                  <a:pt x="3628571" y="2132895"/>
                </a:lnTo>
                <a:lnTo>
                  <a:pt x="0" y="2132895"/>
                </a:lnTo>
                <a:close/>
              </a:path>
            </a:pathLst>
          </a:custGeom>
        </p:spPr>
        <p:txBody>
          <a:bodyPr wrap="square">
            <a:noAutofit/>
          </a:bodyPr>
          <a:lstStyle/>
          <a:p>
            <a:endParaRPr lang="zh-CN" altLang="en-US"/>
          </a:p>
        </p:txBody>
      </p:sp>
      <p:sp>
        <p:nvSpPr>
          <p:cNvPr id="5" name="灯片编号占位符 2">
            <a:extLst>
              <a:ext uri="{FF2B5EF4-FFF2-40B4-BE49-F238E27FC236}">
                <a16:creationId xmlns:a16="http://schemas.microsoft.com/office/drawing/2014/main" id="{8062D753-DE9D-1F46-BD8B-A2B2D3619FC9}"/>
              </a:ext>
            </a:extLst>
          </p:cNvPr>
          <p:cNvSpPr>
            <a:spLocks noGrp="1"/>
          </p:cNvSpPr>
          <p:nvPr>
            <p:ph type="sldNum" sz="quarter" idx="4"/>
          </p:nvPr>
        </p:nvSpPr>
        <p:spPr>
          <a:xfrm>
            <a:off x="595585" y="206408"/>
            <a:ext cx="648153" cy="365125"/>
          </a:xfrm>
          <a:prstGeom prst="rect">
            <a:avLst/>
          </a:prstGeom>
        </p:spPr>
        <p:txBody>
          <a:bodyPr/>
          <a:lstStyle>
            <a:lvl1pPr>
              <a:defRPr sz="1400">
                <a:solidFill>
                  <a:schemeClr val="tx1">
                    <a:lumMod val="75000"/>
                    <a:lumOff val="2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E5B29A9-5820-46BE-83DA-BE1F926704E3}" type="slidenum">
              <a:rPr kumimoji="0" lang="zh-CN" altLang="en-US" sz="1400" b="0" i="0" u="none" strike="noStrike" kern="1200" cap="none" spc="0" normalizeH="0" baseline="0" noProof="0" smtClean="0">
                <a:ln>
                  <a:noFill/>
                </a:ln>
                <a:solidFill>
                  <a:prstClr val="black">
                    <a:lumMod val="75000"/>
                    <a:lumOff val="25000"/>
                  </a:prstClr>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400" b="0" i="0" u="none" strike="noStrike" kern="1200" cap="none" spc="0" normalizeH="0" baseline="0" noProof="0">
              <a:ln>
                <a:noFill/>
              </a:ln>
              <a:solidFill>
                <a:prstClr val="black">
                  <a:lumMod val="75000"/>
                  <a:lumOff val="25000"/>
                </a:prstClr>
              </a:solidFill>
              <a:effectLst/>
              <a:uLnTx/>
              <a:uFillTx/>
              <a:latin typeface="Arial"/>
              <a:ea typeface="微软雅黑"/>
              <a:cs typeface="+mn-cs"/>
            </a:endParaRPr>
          </a:p>
        </p:txBody>
      </p:sp>
    </p:spTree>
    <p:extLst>
      <p:ext uri="{BB962C8B-B14F-4D97-AF65-F5344CB8AC3E}">
        <p14:creationId xmlns:p14="http://schemas.microsoft.com/office/powerpoint/2010/main" val="203781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1393373" y="2293259"/>
            <a:ext cx="2504777" cy="2583543"/>
          </a:xfrm>
          <a:custGeom>
            <a:avLst/>
            <a:gdLst>
              <a:gd name="connsiteX0" fmla="*/ 0 w 2504777"/>
              <a:gd name="connsiteY0" fmla="*/ 0 h 2583543"/>
              <a:gd name="connsiteX1" fmla="*/ 2504777 w 2504777"/>
              <a:gd name="connsiteY1" fmla="*/ 0 h 2583543"/>
              <a:gd name="connsiteX2" fmla="*/ 2504777 w 2504777"/>
              <a:gd name="connsiteY2" fmla="*/ 2583543 h 2583543"/>
              <a:gd name="connsiteX3" fmla="*/ 0 w 2504777"/>
              <a:gd name="connsiteY3" fmla="*/ 2583543 h 2583543"/>
            </a:gdLst>
            <a:ahLst/>
            <a:cxnLst>
              <a:cxn ang="0">
                <a:pos x="connsiteX0" y="connsiteY0"/>
              </a:cxn>
              <a:cxn ang="0">
                <a:pos x="connsiteX1" y="connsiteY1"/>
              </a:cxn>
              <a:cxn ang="0">
                <a:pos x="connsiteX2" y="connsiteY2"/>
              </a:cxn>
              <a:cxn ang="0">
                <a:pos x="connsiteX3" y="connsiteY3"/>
              </a:cxn>
            </a:cxnLst>
            <a:rect l="l" t="t" r="r" b="b"/>
            <a:pathLst>
              <a:path w="2504777" h="2583543">
                <a:moveTo>
                  <a:pt x="0" y="0"/>
                </a:moveTo>
                <a:lnTo>
                  <a:pt x="2504777" y="0"/>
                </a:lnTo>
                <a:lnTo>
                  <a:pt x="2504777" y="2583543"/>
                </a:lnTo>
                <a:lnTo>
                  <a:pt x="0" y="2583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71042" y="3346834"/>
            <a:ext cx="1552845" cy="1601676"/>
          </a:xfrm>
          <a:custGeom>
            <a:avLst/>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ah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890128" y="3346834"/>
            <a:ext cx="1552845" cy="1601676"/>
          </a:xfrm>
          <a:custGeom>
            <a:avLst/>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ah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9009212" y="3346834"/>
            <a:ext cx="1552845" cy="1601676"/>
          </a:xfrm>
          <a:custGeom>
            <a:avLst/>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ah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
        <p:nvSpPr>
          <p:cNvPr id="7" name="灯片编号占位符 2">
            <a:extLst>
              <a:ext uri="{FF2B5EF4-FFF2-40B4-BE49-F238E27FC236}">
                <a16:creationId xmlns:a16="http://schemas.microsoft.com/office/drawing/2014/main" id="{5A8BD938-BC2E-F64B-ADDC-E9DECA394758}"/>
              </a:ext>
            </a:extLst>
          </p:cNvPr>
          <p:cNvSpPr>
            <a:spLocks noGrp="1"/>
          </p:cNvSpPr>
          <p:nvPr>
            <p:ph type="sldNum" sz="quarter" idx="4"/>
          </p:nvPr>
        </p:nvSpPr>
        <p:spPr>
          <a:xfrm>
            <a:off x="595585" y="206408"/>
            <a:ext cx="648153" cy="365125"/>
          </a:xfrm>
          <a:prstGeom prst="rect">
            <a:avLst/>
          </a:prstGeom>
        </p:spPr>
        <p:txBody>
          <a:bodyPr/>
          <a:lstStyle>
            <a:lvl1pPr>
              <a:defRPr sz="1400">
                <a:solidFill>
                  <a:schemeClr val="tx1">
                    <a:lumMod val="75000"/>
                    <a:lumOff val="2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E5B29A9-5820-46BE-83DA-BE1F926704E3}" type="slidenum">
              <a:rPr kumimoji="0" lang="zh-CN" altLang="en-US" sz="1400" b="0" i="0" u="none" strike="noStrike" kern="1200" cap="none" spc="0" normalizeH="0" baseline="0" noProof="0" smtClean="0">
                <a:ln>
                  <a:noFill/>
                </a:ln>
                <a:solidFill>
                  <a:prstClr val="black">
                    <a:lumMod val="75000"/>
                    <a:lumOff val="25000"/>
                  </a:prstClr>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400" b="0" i="0" u="none" strike="noStrike" kern="1200" cap="none" spc="0" normalizeH="0" baseline="0" noProof="0">
              <a:ln>
                <a:noFill/>
              </a:ln>
              <a:solidFill>
                <a:prstClr val="black">
                  <a:lumMod val="75000"/>
                  <a:lumOff val="25000"/>
                </a:prstClr>
              </a:solidFill>
              <a:effectLst/>
              <a:uLnTx/>
              <a:uFillTx/>
              <a:latin typeface="Arial"/>
              <a:ea typeface="微软雅黑"/>
              <a:cs typeface="+mn-cs"/>
            </a:endParaRPr>
          </a:p>
        </p:txBody>
      </p:sp>
    </p:spTree>
    <p:extLst>
      <p:ext uri="{BB962C8B-B14F-4D97-AF65-F5344CB8AC3E}">
        <p14:creationId xmlns:p14="http://schemas.microsoft.com/office/powerpoint/2010/main" val="3097451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3878607" y="2151405"/>
            <a:ext cx="4434789" cy="3634695"/>
          </a:xfrm>
          <a:custGeom>
            <a:avLst/>
            <a:gdLst>
              <a:gd name="connsiteX0" fmla="*/ 3625868 w 4434789"/>
              <a:gd name="connsiteY0" fmla="*/ 2781942 h 3634695"/>
              <a:gd name="connsiteX1" fmla="*/ 4434789 w 4434789"/>
              <a:gd name="connsiteY1" fmla="*/ 2781942 h 3634695"/>
              <a:gd name="connsiteX2" fmla="*/ 4434789 w 4434789"/>
              <a:gd name="connsiteY2" fmla="*/ 3634695 h 3634695"/>
              <a:gd name="connsiteX3" fmla="*/ 3625868 w 4434789"/>
              <a:gd name="connsiteY3" fmla="*/ 3634695 h 3634695"/>
              <a:gd name="connsiteX4" fmla="*/ 2719403 w 4434789"/>
              <a:gd name="connsiteY4" fmla="*/ 2781942 h 3634695"/>
              <a:gd name="connsiteX5" fmla="*/ 3528324 w 4434789"/>
              <a:gd name="connsiteY5" fmla="*/ 2781942 h 3634695"/>
              <a:gd name="connsiteX6" fmla="*/ 3528324 w 4434789"/>
              <a:gd name="connsiteY6" fmla="*/ 3634695 h 3634695"/>
              <a:gd name="connsiteX7" fmla="*/ 2719403 w 4434789"/>
              <a:gd name="connsiteY7" fmla="*/ 3634695 h 3634695"/>
              <a:gd name="connsiteX8" fmla="*/ 1812935 w 4434789"/>
              <a:gd name="connsiteY8" fmla="*/ 2781942 h 3634695"/>
              <a:gd name="connsiteX9" fmla="*/ 2621856 w 4434789"/>
              <a:gd name="connsiteY9" fmla="*/ 2781942 h 3634695"/>
              <a:gd name="connsiteX10" fmla="*/ 2621856 w 4434789"/>
              <a:gd name="connsiteY10" fmla="*/ 3634695 h 3634695"/>
              <a:gd name="connsiteX11" fmla="*/ 1812935 w 4434789"/>
              <a:gd name="connsiteY11" fmla="*/ 3634695 h 3634695"/>
              <a:gd name="connsiteX12" fmla="*/ 2719403 w 4434789"/>
              <a:gd name="connsiteY12" fmla="*/ 1854628 h 3634695"/>
              <a:gd name="connsiteX13" fmla="*/ 3528323 w 4434789"/>
              <a:gd name="connsiteY13" fmla="*/ 1854628 h 3634695"/>
              <a:gd name="connsiteX14" fmla="*/ 3528323 w 4434789"/>
              <a:gd name="connsiteY14" fmla="*/ 2707381 h 3634695"/>
              <a:gd name="connsiteX15" fmla="*/ 2719403 w 4434789"/>
              <a:gd name="connsiteY15" fmla="*/ 2707381 h 3634695"/>
              <a:gd name="connsiteX16" fmla="*/ 1812935 w 4434789"/>
              <a:gd name="connsiteY16" fmla="*/ 1854628 h 3634695"/>
              <a:gd name="connsiteX17" fmla="*/ 2621855 w 4434789"/>
              <a:gd name="connsiteY17" fmla="*/ 1854628 h 3634695"/>
              <a:gd name="connsiteX18" fmla="*/ 2621855 w 4434789"/>
              <a:gd name="connsiteY18" fmla="*/ 2707381 h 3634695"/>
              <a:gd name="connsiteX19" fmla="*/ 1812935 w 4434789"/>
              <a:gd name="connsiteY19" fmla="*/ 2707381 h 3634695"/>
              <a:gd name="connsiteX20" fmla="*/ 906468 w 4434789"/>
              <a:gd name="connsiteY20" fmla="*/ 1854628 h 3634695"/>
              <a:gd name="connsiteX21" fmla="*/ 1715388 w 4434789"/>
              <a:gd name="connsiteY21" fmla="*/ 1854628 h 3634695"/>
              <a:gd name="connsiteX22" fmla="*/ 1715388 w 4434789"/>
              <a:gd name="connsiteY22" fmla="*/ 2707381 h 3634695"/>
              <a:gd name="connsiteX23" fmla="*/ 906468 w 4434789"/>
              <a:gd name="connsiteY23" fmla="*/ 2707381 h 3634695"/>
              <a:gd name="connsiteX24" fmla="*/ 0 w 4434789"/>
              <a:gd name="connsiteY24" fmla="*/ 1854628 h 3634695"/>
              <a:gd name="connsiteX25" fmla="*/ 808920 w 4434789"/>
              <a:gd name="connsiteY25" fmla="*/ 1854628 h 3634695"/>
              <a:gd name="connsiteX26" fmla="*/ 808920 w 4434789"/>
              <a:gd name="connsiteY26" fmla="*/ 2707381 h 3634695"/>
              <a:gd name="connsiteX27" fmla="*/ 0 w 4434789"/>
              <a:gd name="connsiteY27" fmla="*/ 2707381 h 3634695"/>
              <a:gd name="connsiteX28" fmla="*/ 3625868 w 4434789"/>
              <a:gd name="connsiteY28" fmla="*/ 927314 h 3634695"/>
              <a:gd name="connsiteX29" fmla="*/ 4434788 w 4434789"/>
              <a:gd name="connsiteY29" fmla="*/ 927314 h 3634695"/>
              <a:gd name="connsiteX30" fmla="*/ 4434788 w 4434789"/>
              <a:gd name="connsiteY30" fmla="*/ 1780067 h 3634695"/>
              <a:gd name="connsiteX31" fmla="*/ 3625868 w 4434789"/>
              <a:gd name="connsiteY31" fmla="*/ 1780067 h 3634695"/>
              <a:gd name="connsiteX32" fmla="*/ 2719402 w 4434789"/>
              <a:gd name="connsiteY32" fmla="*/ 927314 h 3634695"/>
              <a:gd name="connsiteX33" fmla="*/ 3528322 w 4434789"/>
              <a:gd name="connsiteY33" fmla="*/ 927314 h 3634695"/>
              <a:gd name="connsiteX34" fmla="*/ 3528322 w 4434789"/>
              <a:gd name="connsiteY34" fmla="*/ 1780067 h 3634695"/>
              <a:gd name="connsiteX35" fmla="*/ 2719402 w 4434789"/>
              <a:gd name="connsiteY35" fmla="*/ 1780067 h 3634695"/>
              <a:gd name="connsiteX36" fmla="*/ 1812934 w 4434789"/>
              <a:gd name="connsiteY36" fmla="*/ 927314 h 3634695"/>
              <a:gd name="connsiteX37" fmla="*/ 2621854 w 4434789"/>
              <a:gd name="connsiteY37" fmla="*/ 927314 h 3634695"/>
              <a:gd name="connsiteX38" fmla="*/ 2621854 w 4434789"/>
              <a:gd name="connsiteY38" fmla="*/ 1780067 h 3634695"/>
              <a:gd name="connsiteX39" fmla="*/ 1812934 w 4434789"/>
              <a:gd name="connsiteY39" fmla="*/ 1780067 h 3634695"/>
              <a:gd name="connsiteX40" fmla="*/ 906467 w 4434789"/>
              <a:gd name="connsiteY40" fmla="*/ 927314 h 3634695"/>
              <a:gd name="connsiteX41" fmla="*/ 1715387 w 4434789"/>
              <a:gd name="connsiteY41" fmla="*/ 927314 h 3634695"/>
              <a:gd name="connsiteX42" fmla="*/ 1715387 w 4434789"/>
              <a:gd name="connsiteY42" fmla="*/ 1780067 h 3634695"/>
              <a:gd name="connsiteX43" fmla="*/ 906467 w 4434789"/>
              <a:gd name="connsiteY43" fmla="*/ 1780067 h 3634695"/>
              <a:gd name="connsiteX44" fmla="*/ 1812935 w 4434789"/>
              <a:gd name="connsiteY44" fmla="*/ 0 h 3634695"/>
              <a:gd name="connsiteX45" fmla="*/ 2621855 w 4434789"/>
              <a:gd name="connsiteY45" fmla="*/ 0 h 3634695"/>
              <a:gd name="connsiteX46" fmla="*/ 2621855 w 4434789"/>
              <a:gd name="connsiteY46" fmla="*/ 852753 h 3634695"/>
              <a:gd name="connsiteX47" fmla="*/ 1812935 w 4434789"/>
              <a:gd name="connsiteY47" fmla="*/ 852753 h 3634695"/>
              <a:gd name="connsiteX48" fmla="*/ 906467 w 4434789"/>
              <a:gd name="connsiteY48" fmla="*/ 0 h 3634695"/>
              <a:gd name="connsiteX49" fmla="*/ 1715387 w 4434789"/>
              <a:gd name="connsiteY49" fmla="*/ 0 h 3634695"/>
              <a:gd name="connsiteX50" fmla="*/ 1715387 w 4434789"/>
              <a:gd name="connsiteY50" fmla="*/ 852753 h 3634695"/>
              <a:gd name="connsiteX51" fmla="*/ 906467 w 4434789"/>
              <a:gd name="connsiteY51" fmla="*/ 852753 h 3634695"/>
              <a:gd name="connsiteX52" fmla="*/ 0 w 4434789"/>
              <a:gd name="connsiteY52" fmla="*/ 0 h 3634695"/>
              <a:gd name="connsiteX53" fmla="*/ 808920 w 4434789"/>
              <a:gd name="connsiteY53" fmla="*/ 0 h 3634695"/>
              <a:gd name="connsiteX54" fmla="*/ 808920 w 4434789"/>
              <a:gd name="connsiteY54" fmla="*/ 852753 h 3634695"/>
              <a:gd name="connsiteX55" fmla="*/ 0 w 4434789"/>
              <a:gd name="connsiteY55" fmla="*/ 852753 h 36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4789" h="3634695">
                <a:moveTo>
                  <a:pt x="3625868" y="2781942"/>
                </a:moveTo>
                <a:lnTo>
                  <a:pt x="4434789" y="2781942"/>
                </a:lnTo>
                <a:lnTo>
                  <a:pt x="4434789" y="3634695"/>
                </a:lnTo>
                <a:lnTo>
                  <a:pt x="3625868" y="3634695"/>
                </a:lnTo>
                <a:close/>
                <a:moveTo>
                  <a:pt x="2719403" y="2781942"/>
                </a:moveTo>
                <a:lnTo>
                  <a:pt x="3528324" y="2781942"/>
                </a:lnTo>
                <a:lnTo>
                  <a:pt x="3528324" y="3634695"/>
                </a:lnTo>
                <a:lnTo>
                  <a:pt x="2719403" y="3634695"/>
                </a:lnTo>
                <a:close/>
                <a:moveTo>
                  <a:pt x="1812935" y="2781942"/>
                </a:moveTo>
                <a:lnTo>
                  <a:pt x="2621856" y="2781942"/>
                </a:lnTo>
                <a:lnTo>
                  <a:pt x="2621856" y="3634695"/>
                </a:lnTo>
                <a:lnTo>
                  <a:pt x="1812935" y="3634695"/>
                </a:lnTo>
                <a:close/>
                <a:moveTo>
                  <a:pt x="2719403" y="1854628"/>
                </a:moveTo>
                <a:lnTo>
                  <a:pt x="3528323" y="1854628"/>
                </a:lnTo>
                <a:lnTo>
                  <a:pt x="3528323" y="2707381"/>
                </a:lnTo>
                <a:lnTo>
                  <a:pt x="2719403" y="2707381"/>
                </a:lnTo>
                <a:close/>
                <a:moveTo>
                  <a:pt x="1812935" y="1854628"/>
                </a:moveTo>
                <a:lnTo>
                  <a:pt x="2621855" y="1854628"/>
                </a:lnTo>
                <a:lnTo>
                  <a:pt x="2621855" y="2707381"/>
                </a:lnTo>
                <a:lnTo>
                  <a:pt x="1812935" y="2707381"/>
                </a:lnTo>
                <a:close/>
                <a:moveTo>
                  <a:pt x="906468" y="1854628"/>
                </a:moveTo>
                <a:lnTo>
                  <a:pt x="1715388" y="1854628"/>
                </a:lnTo>
                <a:lnTo>
                  <a:pt x="1715388" y="2707381"/>
                </a:lnTo>
                <a:lnTo>
                  <a:pt x="906468" y="2707381"/>
                </a:lnTo>
                <a:close/>
                <a:moveTo>
                  <a:pt x="0" y="1854628"/>
                </a:moveTo>
                <a:lnTo>
                  <a:pt x="808920" y="1854628"/>
                </a:lnTo>
                <a:lnTo>
                  <a:pt x="808920" y="2707381"/>
                </a:lnTo>
                <a:lnTo>
                  <a:pt x="0" y="2707381"/>
                </a:lnTo>
                <a:close/>
                <a:moveTo>
                  <a:pt x="3625868" y="927314"/>
                </a:moveTo>
                <a:lnTo>
                  <a:pt x="4434788" y="927314"/>
                </a:lnTo>
                <a:lnTo>
                  <a:pt x="4434788" y="1780067"/>
                </a:lnTo>
                <a:lnTo>
                  <a:pt x="3625868" y="1780067"/>
                </a:lnTo>
                <a:close/>
                <a:moveTo>
                  <a:pt x="2719402" y="927314"/>
                </a:moveTo>
                <a:lnTo>
                  <a:pt x="3528322" y="927314"/>
                </a:lnTo>
                <a:lnTo>
                  <a:pt x="3528322" y="1780067"/>
                </a:lnTo>
                <a:lnTo>
                  <a:pt x="2719402" y="1780067"/>
                </a:lnTo>
                <a:close/>
                <a:moveTo>
                  <a:pt x="1812934" y="927314"/>
                </a:moveTo>
                <a:lnTo>
                  <a:pt x="2621854" y="927314"/>
                </a:lnTo>
                <a:lnTo>
                  <a:pt x="2621854" y="1780067"/>
                </a:lnTo>
                <a:lnTo>
                  <a:pt x="1812934" y="1780067"/>
                </a:lnTo>
                <a:close/>
                <a:moveTo>
                  <a:pt x="906467" y="927314"/>
                </a:moveTo>
                <a:lnTo>
                  <a:pt x="1715387" y="927314"/>
                </a:lnTo>
                <a:lnTo>
                  <a:pt x="1715387" y="1780067"/>
                </a:lnTo>
                <a:lnTo>
                  <a:pt x="906467" y="1780067"/>
                </a:lnTo>
                <a:close/>
                <a:moveTo>
                  <a:pt x="1812935" y="0"/>
                </a:moveTo>
                <a:lnTo>
                  <a:pt x="2621855" y="0"/>
                </a:lnTo>
                <a:lnTo>
                  <a:pt x="2621855" y="852753"/>
                </a:lnTo>
                <a:lnTo>
                  <a:pt x="1812935" y="852753"/>
                </a:lnTo>
                <a:close/>
                <a:moveTo>
                  <a:pt x="906467" y="0"/>
                </a:moveTo>
                <a:lnTo>
                  <a:pt x="1715387" y="0"/>
                </a:lnTo>
                <a:lnTo>
                  <a:pt x="1715387" y="852753"/>
                </a:lnTo>
                <a:lnTo>
                  <a:pt x="906467" y="852753"/>
                </a:lnTo>
                <a:close/>
                <a:moveTo>
                  <a:pt x="0" y="0"/>
                </a:moveTo>
                <a:lnTo>
                  <a:pt x="808920" y="0"/>
                </a:lnTo>
                <a:lnTo>
                  <a:pt x="808920" y="852753"/>
                </a:lnTo>
                <a:lnTo>
                  <a:pt x="0" y="852753"/>
                </a:lnTo>
                <a:close/>
              </a:path>
            </a:pathLst>
          </a:custGeom>
        </p:spPr>
        <p:txBody>
          <a:bodyPr wrap="square">
            <a:noAutofit/>
          </a:bodyPr>
          <a:lstStyle/>
          <a:p>
            <a:endParaRPr lang="zh-CN" altLang="en-US"/>
          </a:p>
        </p:txBody>
      </p:sp>
      <p:sp>
        <p:nvSpPr>
          <p:cNvPr id="4" name="灯片编号占位符 2">
            <a:extLst>
              <a:ext uri="{FF2B5EF4-FFF2-40B4-BE49-F238E27FC236}">
                <a16:creationId xmlns:a16="http://schemas.microsoft.com/office/drawing/2014/main" id="{CCD0EE1F-746D-0C45-B845-696BF693C2F3}"/>
              </a:ext>
            </a:extLst>
          </p:cNvPr>
          <p:cNvSpPr>
            <a:spLocks noGrp="1"/>
          </p:cNvSpPr>
          <p:nvPr>
            <p:ph type="sldNum" sz="quarter" idx="4"/>
          </p:nvPr>
        </p:nvSpPr>
        <p:spPr>
          <a:xfrm>
            <a:off x="595585" y="206408"/>
            <a:ext cx="648153" cy="365125"/>
          </a:xfrm>
          <a:prstGeom prst="rect">
            <a:avLst/>
          </a:prstGeom>
        </p:spPr>
        <p:txBody>
          <a:bodyPr/>
          <a:lstStyle>
            <a:lvl1pPr>
              <a:defRPr sz="1400">
                <a:solidFill>
                  <a:schemeClr val="tx1">
                    <a:lumMod val="75000"/>
                    <a:lumOff val="2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E5B29A9-5820-46BE-83DA-BE1F926704E3}" type="slidenum">
              <a:rPr kumimoji="0" lang="zh-CN" altLang="en-US" sz="1400" b="0" i="0" u="none" strike="noStrike" kern="1200" cap="none" spc="0" normalizeH="0" baseline="0" noProof="0" smtClean="0">
                <a:ln>
                  <a:noFill/>
                </a:ln>
                <a:solidFill>
                  <a:prstClr val="black">
                    <a:lumMod val="75000"/>
                    <a:lumOff val="25000"/>
                  </a:prstClr>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400" b="0" i="0" u="none" strike="noStrike" kern="1200" cap="none" spc="0" normalizeH="0" baseline="0" noProof="0">
              <a:ln>
                <a:noFill/>
              </a:ln>
              <a:solidFill>
                <a:prstClr val="black">
                  <a:lumMod val="75000"/>
                  <a:lumOff val="25000"/>
                </a:prstClr>
              </a:solidFill>
              <a:effectLst/>
              <a:uLnTx/>
              <a:uFillTx/>
              <a:latin typeface="Arial"/>
              <a:ea typeface="微软雅黑"/>
              <a:cs typeface="+mn-cs"/>
            </a:endParaRPr>
          </a:p>
        </p:txBody>
      </p:sp>
    </p:spTree>
    <p:extLst>
      <p:ext uri="{BB962C8B-B14F-4D97-AF65-F5344CB8AC3E}">
        <p14:creationId xmlns:p14="http://schemas.microsoft.com/office/powerpoint/2010/main" val="1092415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5448298" y="3663155"/>
            <a:ext cx="5353055" cy="1753395"/>
          </a:xfrm>
          <a:custGeom>
            <a:avLst/>
            <a:gdLst>
              <a:gd name="connsiteX0" fmla="*/ 0 w 5353054"/>
              <a:gd name="connsiteY0" fmla="*/ 0 h 1753394"/>
              <a:gd name="connsiteX1" fmla="*/ 5353054 w 5353054"/>
              <a:gd name="connsiteY1" fmla="*/ 0 h 1753394"/>
              <a:gd name="connsiteX2" fmla="*/ 5353054 w 5353054"/>
              <a:gd name="connsiteY2" fmla="*/ 1753394 h 1753394"/>
              <a:gd name="connsiteX3" fmla="*/ 0 w 5353054"/>
              <a:gd name="connsiteY3" fmla="*/ 1753394 h 1753394"/>
            </a:gdLst>
            <a:ahLst/>
            <a:cxnLst>
              <a:cxn ang="0">
                <a:pos x="connsiteX0" y="connsiteY0"/>
              </a:cxn>
              <a:cxn ang="0">
                <a:pos x="connsiteX1" y="connsiteY1"/>
              </a:cxn>
              <a:cxn ang="0">
                <a:pos x="connsiteX2" y="connsiteY2"/>
              </a:cxn>
              <a:cxn ang="0">
                <a:pos x="connsiteX3" y="connsiteY3"/>
              </a:cxn>
            </a:cxnLst>
            <a:rect l="l" t="t" r="r" b="b"/>
            <a:pathLst>
              <a:path w="5353054" h="1753394">
                <a:moveTo>
                  <a:pt x="0" y="0"/>
                </a:moveTo>
                <a:lnTo>
                  <a:pt x="5353054" y="0"/>
                </a:lnTo>
                <a:lnTo>
                  <a:pt x="5353054" y="1753394"/>
                </a:lnTo>
                <a:lnTo>
                  <a:pt x="0" y="1753394"/>
                </a:lnTo>
                <a:close/>
              </a:path>
            </a:pathLst>
          </a:custGeom>
        </p:spPr>
        <p:txBody>
          <a:bodyPr wrap="square">
            <a:noAutofit/>
          </a:bodyPr>
          <a:lstStyle/>
          <a:p>
            <a:endParaRPr lang="zh-CN" altLang="en-US"/>
          </a:p>
        </p:txBody>
      </p:sp>
      <p:sp>
        <p:nvSpPr>
          <p:cNvPr id="4" name="灯片编号占位符 2">
            <a:extLst>
              <a:ext uri="{FF2B5EF4-FFF2-40B4-BE49-F238E27FC236}">
                <a16:creationId xmlns:a16="http://schemas.microsoft.com/office/drawing/2014/main" id="{3B5C6AD2-A993-5E42-9225-9C742E32653C}"/>
              </a:ext>
            </a:extLst>
          </p:cNvPr>
          <p:cNvSpPr>
            <a:spLocks noGrp="1"/>
          </p:cNvSpPr>
          <p:nvPr>
            <p:ph type="sldNum" sz="quarter" idx="4"/>
          </p:nvPr>
        </p:nvSpPr>
        <p:spPr>
          <a:xfrm>
            <a:off x="595585" y="206408"/>
            <a:ext cx="648153" cy="365125"/>
          </a:xfrm>
          <a:prstGeom prst="rect">
            <a:avLst/>
          </a:prstGeom>
        </p:spPr>
        <p:txBody>
          <a:bodyPr/>
          <a:lstStyle>
            <a:lvl1pPr>
              <a:defRPr sz="1400">
                <a:solidFill>
                  <a:schemeClr val="tx1">
                    <a:lumMod val="75000"/>
                    <a:lumOff val="2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E5B29A9-5820-46BE-83DA-BE1F926704E3}" type="slidenum">
              <a:rPr kumimoji="0" lang="zh-CN" altLang="en-US" sz="1400" b="0" i="0" u="none" strike="noStrike" kern="1200" cap="none" spc="0" normalizeH="0" baseline="0" noProof="0" smtClean="0">
                <a:ln>
                  <a:noFill/>
                </a:ln>
                <a:solidFill>
                  <a:prstClr val="black">
                    <a:lumMod val="75000"/>
                    <a:lumOff val="25000"/>
                  </a:prstClr>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400" b="0" i="0" u="none" strike="noStrike" kern="1200" cap="none" spc="0" normalizeH="0" baseline="0" noProof="0">
              <a:ln>
                <a:noFill/>
              </a:ln>
              <a:solidFill>
                <a:prstClr val="black">
                  <a:lumMod val="75000"/>
                  <a:lumOff val="25000"/>
                </a:prstClr>
              </a:solidFill>
              <a:effectLst/>
              <a:uLnTx/>
              <a:uFillTx/>
              <a:latin typeface="Arial"/>
              <a:ea typeface="微软雅黑"/>
              <a:cs typeface="+mn-cs"/>
            </a:endParaRPr>
          </a:p>
        </p:txBody>
      </p:sp>
    </p:spTree>
    <p:extLst>
      <p:ext uri="{BB962C8B-B14F-4D97-AF65-F5344CB8AC3E}">
        <p14:creationId xmlns:p14="http://schemas.microsoft.com/office/powerpoint/2010/main" val="3078587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20ABF14-95C8-4C8C-BB24-DFD097EE26CC}" type="slidenum">
              <a:rPr lang="en-US" altLang="zh-CN"/>
              <a:pPr/>
              <a:t>‹#›</a:t>
            </a:fld>
            <a:endParaRPr lang="en-US" altLang="zh-CN"/>
          </a:p>
        </p:txBody>
      </p:sp>
    </p:spTree>
    <p:extLst>
      <p:ext uri="{BB962C8B-B14F-4D97-AF65-F5344CB8AC3E}">
        <p14:creationId xmlns:p14="http://schemas.microsoft.com/office/powerpoint/2010/main" val="3463632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A784774B-7A8D-4063-8391-6AF02DF4F211}" type="slidenum">
              <a:rPr lang="en-US" altLang="zh-CN"/>
              <a:pPr/>
              <a:t>‹#›</a:t>
            </a:fld>
            <a:endParaRPr lang="en-US" altLang="zh-CN"/>
          </a:p>
        </p:txBody>
      </p:sp>
    </p:spTree>
    <p:extLst>
      <p:ext uri="{BB962C8B-B14F-4D97-AF65-F5344CB8AC3E}">
        <p14:creationId xmlns:p14="http://schemas.microsoft.com/office/powerpoint/2010/main" val="218130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56275" y="6356350"/>
            <a:ext cx="359773" cy="365125"/>
          </a:xfrm>
        </p:spPr>
        <p:txBody>
          <a:bodyPr/>
          <a:lstStyle/>
          <a:p>
            <a:fld id="{EC3BD5E1-0A62-4477-8C3B-54ECE09ED2F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04503" y="196439"/>
            <a:ext cx="10228001" cy="712281"/>
          </a:xfrm>
        </p:spPr>
        <p:txBody>
          <a:bodyPr/>
          <a:lstStyle>
            <a:lvl1pPr>
              <a:defRPr sz="3200"/>
            </a:lvl1p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5DDCB0F0-A34F-4A16-87B5-331F12E345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侧导航栏页">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01BC6F-CAD6-44BF-9529-F55A8CB6D005}"/>
              </a:ext>
            </a:extLst>
          </p:cNvPr>
          <p:cNvSpPr>
            <a:spLocks noGrp="1"/>
          </p:cNvSpPr>
          <p:nvPr>
            <p:ph type="title" hasCustomPrompt="1"/>
          </p:nvPr>
        </p:nvSpPr>
        <p:spPr>
          <a:xfrm>
            <a:off x="2207568" y="196439"/>
            <a:ext cx="8496944" cy="712281"/>
          </a:xfrm>
        </p:spPr>
        <p:txBody>
          <a:bodyPr/>
          <a:lstStyle>
            <a:lvl1pPr>
              <a:defRPr sz="3200"/>
            </a:lvl1pPr>
          </a:lstStyle>
          <a:p>
            <a:r>
              <a:rPr lang="zh-CN" altLang="en-US"/>
              <a:t>单击此处编辑标题样式</a:t>
            </a:r>
          </a:p>
        </p:txBody>
      </p:sp>
      <p:sp>
        <p:nvSpPr>
          <p:cNvPr id="3" name="灯片编号占位符 2">
            <a:extLst>
              <a:ext uri="{FF2B5EF4-FFF2-40B4-BE49-F238E27FC236}">
                <a16:creationId xmlns:a16="http://schemas.microsoft.com/office/drawing/2014/main" id="{542B5746-34C6-4241-9925-915BEFA6E739}"/>
              </a:ext>
            </a:extLst>
          </p:cNvPr>
          <p:cNvSpPr>
            <a:spLocks noGrp="1"/>
          </p:cNvSpPr>
          <p:nvPr>
            <p:ph type="sldNum" sz="quarter" idx="10"/>
          </p:nvPr>
        </p:nvSpPr>
        <p:spPr/>
        <p:txBody>
          <a:bodyPr/>
          <a:lstStyle/>
          <a:p>
            <a:fld id="{5DDCB0F0-A34F-4A16-87B5-331F12E34552}" type="slidenum">
              <a:rPr lang="en-US" smtClean="0"/>
              <a:t>‹#›</a:t>
            </a:fld>
            <a:endParaRPr lang="en-US"/>
          </a:p>
        </p:txBody>
      </p:sp>
    </p:spTree>
    <p:extLst>
      <p:ext uri="{BB962C8B-B14F-4D97-AF65-F5344CB8AC3E}">
        <p14:creationId xmlns:p14="http://schemas.microsoft.com/office/powerpoint/2010/main" val="376950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深色">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9399107-7744-4380-9A83-0ACED583768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B5218898-E02C-436D-B696-B4697ADBC599}"/>
              </a:ext>
            </a:extLst>
          </p:cNvPr>
          <p:cNvSpPr>
            <a:spLocks noGrp="1"/>
          </p:cNvSpPr>
          <p:nvPr>
            <p:ph type="title"/>
          </p:nvPr>
        </p:nvSpPr>
        <p:spPr>
          <a:xfrm>
            <a:off x="404503" y="188640"/>
            <a:ext cx="10372017" cy="712281"/>
          </a:xfrm>
        </p:spPr>
        <p:txBody>
          <a:bodyPr/>
          <a:lstStyle>
            <a:lvl1pPr>
              <a:defRPr>
                <a:solidFill>
                  <a:schemeClr val="bg1"/>
                </a:solidFill>
              </a:defRPr>
            </a:lvl1pPr>
          </a:lstStyle>
          <a:p>
            <a:r>
              <a:rPr lang="zh-CN" altLang="en-US"/>
              <a:t>单击此处编辑母版标题样式</a:t>
            </a:r>
          </a:p>
        </p:txBody>
      </p:sp>
      <p:sp>
        <p:nvSpPr>
          <p:cNvPr id="3" name="灯片编号占位符 2">
            <a:extLst>
              <a:ext uri="{FF2B5EF4-FFF2-40B4-BE49-F238E27FC236}">
                <a16:creationId xmlns:a16="http://schemas.microsoft.com/office/drawing/2014/main" id="{557855DB-DD68-40BA-922E-BEFF3509381C}"/>
              </a:ext>
            </a:extLst>
          </p:cNvPr>
          <p:cNvSpPr>
            <a:spLocks noGrp="1"/>
          </p:cNvSpPr>
          <p:nvPr>
            <p:ph type="sldNum" sz="quarter" idx="10"/>
          </p:nvPr>
        </p:nvSpPr>
        <p:spPr/>
        <p:txBody>
          <a:bodyPr/>
          <a:lstStyle/>
          <a:p>
            <a:fld id="{5DDCB0F0-A34F-4A16-87B5-331F12E34552}" type="slidenum">
              <a:rPr lang="en-US" smtClean="0"/>
              <a:t>‹#›</a:t>
            </a:fld>
            <a:endParaRPr lang="en-US"/>
          </a:p>
        </p:txBody>
      </p:sp>
      <p:sp>
        <p:nvSpPr>
          <p:cNvPr id="5" name="灯片编号占位符 2">
            <a:extLst>
              <a:ext uri="{FF2B5EF4-FFF2-40B4-BE49-F238E27FC236}">
                <a16:creationId xmlns:a16="http://schemas.microsoft.com/office/drawing/2014/main" id="{E376FF02-09ED-4960-A1A3-715D84382285}"/>
              </a:ext>
            </a:extLst>
          </p:cNvPr>
          <p:cNvSpPr txBox="1">
            <a:spLocks/>
          </p:cNvSpPr>
          <p:nvPr userDrawn="1"/>
        </p:nvSpPr>
        <p:spPr>
          <a:xfrm>
            <a:off x="391633" y="6553200"/>
            <a:ext cx="330540" cy="246221"/>
          </a:xfrm>
          <a:prstGeom prst="rect">
            <a:avLst/>
          </a:prstGeom>
          <a:noFill/>
        </p:spPr>
        <p:txBody>
          <a:bodyPr wrap="none" rtlCol="0">
            <a:spAutoFit/>
          </a:bodyPr>
          <a:lstStyle>
            <a:defPPr>
              <a:defRPr lang="en-US"/>
            </a:defPPr>
            <a:lvl1pPr marL="0" algn="l" defTabSz="914400" rtl="0" eaLnBrk="1" latinLnBrk="0" hangingPunct="1">
              <a:defRPr lang="en-US" sz="1000" kern="1200" smtClean="0">
                <a:solidFill>
                  <a:schemeClr val="tx1"/>
                </a:solidFill>
                <a:latin typeface="Lato" panose="020B060402020202020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CB0F0-A34F-4A16-87B5-331F12E34552}" type="slidenum">
              <a:rPr lang="en-US" altLang="zh-CN" smtClean="0"/>
              <a:pPr/>
              <a:t>‹#›</a:t>
            </a:fld>
            <a:endParaRPr lang="zh-CN" altLang="en-US"/>
          </a:p>
        </p:txBody>
      </p:sp>
      <p:pic>
        <p:nvPicPr>
          <p:cNvPr id="6" name="Picture 2" descr="https://d9r3mf0ahfqo2.cloudfront.net/supplier/WUXI.png">
            <a:extLst>
              <a:ext uri="{FF2B5EF4-FFF2-40B4-BE49-F238E27FC236}">
                <a16:creationId xmlns:a16="http://schemas.microsoft.com/office/drawing/2014/main" id="{857363BA-E1E1-4360-AFA8-61933BD0EE97}"/>
              </a:ext>
            </a:extLst>
          </p:cNvPr>
          <p:cNvPicPr>
            <a:picLocks noChangeAspect="1" noChangeArrowheads="1"/>
          </p:cNvPicPr>
          <p:nvPr userDrawn="1"/>
        </p:nvPicPr>
        <p:blipFill>
          <a:blip r:embed="rId2" cstate="email">
            <a:biLevel thresh="25000"/>
            <a:extLst>
              <a:ext uri="{28A0092B-C50C-407E-A947-70E740481C1C}">
                <a14:useLocalDpi xmlns:a14="http://schemas.microsoft.com/office/drawing/2010/main" val="0"/>
              </a:ext>
            </a:extLst>
          </a:blip>
          <a:srcRect/>
          <a:stretch>
            <a:fillRect/>
          </a:stretch>
        </p:blipFill>
        <p:spPr bwMode="auto">
          <a:xfrm>
            <a:off x="10759698" y="332656"/>
            <a:ext cx="1037324" cy="30010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C606-7A34-4518-B0E9-86D372B02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19D93-224E-40AD-89FB-DB8443D39F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73F1A-A327-4DC7-9549-01328C6C7B39}"/>
              </a:ext>
            </a:extLst>
          </p:cNvPr>
          <p:cNvSpPr>
            <a:spLocks noGrp="1"/>
          </p:cNvSpPr>
          <p:nvPr>
            <p:ph type="dt" sz="half" idx="10"/>
          </p:nvPr>
        </p:nvSpPr>
        <p:spPr/>
        <p:txBody>
          <a:bodyPr/>
          <a:lstStyle/>
          <a:p>
            <a:fld id="{D0810F6B-4525-48A7-A6F3-C4BF2BF85F07}" type="datetimeFigureOut">
              <a:rPr lang="en-US" smtClean="0"/>
              <a:t>5/5/2022</a:t>
            </a:fld>
            <a:endParaRPr lang="en-US"/>
          </a:p>
        </p:txBody>
      </p:sp>
      <p:sp>
        <p:nvSpPr>
          <p:cNvPr id="5" name="Footer Placeholder 4">
            <a:extLst>
              <a:ext uri="{FF2B5EF4-FFF2-40B4-BE49-F238E27FC236}">
                <a16:creationId xmlns:a16="http://schemas.microsoft.com/office/drawing/2014/main" id="{4C88DFE1-F7A1-4C81-BBB0-9579135D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229B3-5D58-411B-AA73-AC739CBAEBBD}"/>
              </a:ext>
            </a:extLst>
          </p:cNvPr>
          <p:cNvSpPr>
            <a:spLocks noGrp="1"/>
          </p:cNvSpPr>
          <p:nvPr>
            <p:ph type="sldNum" sz="quarter" idx="12"/>
          </p:nvPr>
        </p:nvSpPr>
        <p:spPr/>
        <p:txBody>
          <a:bodyPr/>
          <a:lstStyle/>
          <a:p>
            <a:fld id="{B33940F3-6A7E-4A39-B9F4-526F8D43497E}" type="slidenum">
              <a:rPr lang="en-US" smtClean="0"/>
              <a:t>‹#›</a:t>
            </a:fld>
            <a:endParaRPr lang="en-US"/>
          </a:p>
        </p:txBody>
      </p:sp>
    </p:spTree>
    <p:extLst>
      <p:ext uri="{BB962C8B-B14F-4D97-AF65-F5344CB8AC3E}">
        <p14:creationId xmlns:p14="http://schemas.microsoft.com/office/powerpoint/2010/main" val="130974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AC30C568-B880-694D-8A5E-4FA36793996B}"/>
              </a:ext>
            </a:extLst>
          </p:cNvPr>
          <p:cNvSpPr>
            <a:spLocks noGrp="1"/>
          </p:cNvSpPr>
          <p:nvPr>
            <p:ph type="body" sz="quarter" idx="10"/>
          </p:nvPr>
        </p:nvSpPr>
        <p:spPr>
          <a:xfrm>
            <a:off x="0" y="144676"/>
            <a:ext cx="12192000" cy="508000"/>
          </a:xfrm>
          <a:prstGeom prst="rect">
            <a:avLst/>
          </a:prstGeom>
        </p:spPr>
        <p:txBody>
          <a:bodyPr/>
          <a:lstStyle>
            <a:lvl1pPr marL="0" indent="0" algn="ctr">
              <a:buNone/>
              <a:defRPr sz="3200" b="1">
                <a:solidFill>
                  <a:schemeClr val="accent5">
                    <a:lumMod val="75000"/>
                  </a:schemeClr>
                </a:solidFill>
              </a:defRPr>
            </a:lvl1pPr>
          </a:lstStyle>
          <a:p>
            <a:endParaRPr kumimoji="1" lang="zh-CN" altLang="en-US"/>
          </a:p>
        </p:txBody>
      </p:sp>
      <p:sp>
        <p:nvSpPr>
          <p:cNvPr id="6" name="灯片编号占位符 2">
            <a:extLst>
              <a:ext uri="{FF2B5EF4-FFF2-40B4-BE49-F238E27FC236}">
                <a16:creationId xmlns:a16="http://schemas.microsoft.com/office/drawing/2014/main" id="{51E9101F-7B0E-9B47-B355-87B88CC6EB08}"/>
              </a:ext>
            </a:extLst>
          </p:cNvPr>
          <p:cNvSpPr>
            <a:spLocks noGrp="1"/>
          </p:cNvSpPr>
          <p:nvPr>
            <p:ph type="sldNum" sz="quarter" idx="4"/>
          </p:nvPr>
        </p:nvSpPr>
        <p:spPr>
          <a:xfrm>
            <a:off x="544783" y="6437012"/>
            <a:ext cx="648153" cy="365125"/>
          </a:xfrm>
          <a:prstGeom prst="rect">
            <a:avLst/>
          </a:prstGeom>
        </p:spPr>
        <p:txBody>
          <a:bodyPr/>
          <a:lstStyle>
            <a:lvl1pPr>
              <a:defRPr sz="1400">
                <a:solidFill>
                  <a:schemeClr val="tx1">
                    <a:lumMod val="75000"/>
                    <a:lumOff val="2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E5B29A9-5820-46BE-83DA-BE1F926704E3}" type="slidenum">
              <a:rPr kumimoji="0" lang="zh-CN" altLang="en-US" sz="1400" b="0" i="0" u="none" strike="noStrike" kern="1200" cap="none" spc="0" normalizeH="0" baseline="0" noProof="0" smtClean="0">
                <a:ln>
                  <a:noFill/>
                </a:ln>
                <a:solidFill>
                  <a:prstClr val="black">
                    <a:lumMod val="75000"/>
                    <a:lumOff val="25000"/>
                  </a:prstClr>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400" b="0" i="0" u="none" strike="noStrike" kern="1200" cap="none" spc="0" normalizeH="0" baseline="0" noProof="0">
              <a:ln>
                <a:noFill/>
              </a:ln>
              <a:solidFill>
                <a:prstClr val="black">
                  <a:lumMod val="75000"/>
                  <a:lumOff val="25000"/>
                </a:prstClr>
              </a:solidFill>
              <a:effectLst/>
              <a:uLnTx/>
              <a:uFillTx/>
              <a:latin typeface="Arial"/>
              <a:ea typeface="微软雅黑"/>
              <a:cs typeface="+mn-cs"/>
            </a:endParaRPr>
          </a:p>
        </p:txBody>
      </p:sp>
    </p:spTree>
    <p:extLst>
      <p:ext uri="{BB962C8B-B14F-4D97-AF65-F5344CB8AC3E}">
        <p14:creationId xmlns:p14="http://schemas.microsoft.com/office/powerpoint/2010/main" val="153637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962254-25E9-A145-93DA-39E1854B2A18}"/>
              </a:ext>
            </a:extLst>
          </p:cNvPr>
          <p:cNvSpPr/>
          <p:nvPr userDrawn="1"/>
        </p:nvSpPr>
        <p:spPr>
          <a:xfrm>
            <a:off x="0" y="1562101"/>
            <a:ext cx="12192000" cy="3924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Arial"/>
              <a:ea typeface="微软雅黑"/>
              <a:cs typeface="+mn-cs"/>
            </a:endParaRPr>
          </a:p>
        </p:txBody>
      </p:sp>
      <p:sp>
        <p:nvSpPr>
          <p:cNvPr id="3" name="任意多边形 5">
            <a:extLst>
              <a:ext uri="{FF2B5EF4-FFF2-40B4-BE49-F238E27FC236}">
                <a16:creationId xmlns:a16="http://schemas.microsoft.com/office/drawing/2014/main" id="{7BC04736-1CDA-144B-BF28-6E4B419BDFF8}"/>
              </a:ext>
            </a:extLst>
          </p:cNvPr>
          <p:cNvSpPr/>
          <p:nvPr userDrawn="1"/>
        </p:nvSpPr>
        <p:spPr>
          <a:xfrm>
            <a:off x="0" y="1562101"/>
            <a:ext cx="3546499" cy="3924300"/>
          </a:xfrm>
          <a:custGeom>
            <a:avLst/>
            <a:gdLst>
              <a:gd name="connsiteX0" fmla="*/ 0 w 4922244"/>
              <a:gd name="connsiteY0" fmla="*/ 0 h 5048251"/>
              <a:gd name="connsiteX1" fmla="*/ 1947941 w 4922244"/>
              <a:gd name="connsiteY1" fmla="*/ 0 h 5048251"/>
              <a:gd name="connsiteX2" fmla="*/ 4922244 w 4922244"/>
              <a:gd name="connsiteY2" fmla="*/ 2974304 h 5048251"/>
              <a:gd name="connsiteX3" fmla="*/ 2848297 w 4922244"/>
              <a:gd name="connsiteY3" fmla="*/ 5048251 h 5048251"/>
              <a:gd name="connsiteX4" fmla="*/ 0 w 4922244"/>
              <a:gd name="connsiteY4" fmla="*/ 5048251 h 5048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2244" h="5048251">
                <a:moveTo>
                  <a:pt x="0" y="0"/>
                </a:moveTo>
                <a:lnTo>
                  <a:pt x="1947941" y="0"/>
                </a:lnTo>
                <a:lnTo>
                  <a:pt x="4922244" y="2974304"/>
                </a:lnTo>
                <a:lnTo>
                  <a:pt x="2848297" y="5048251"/>
                </a:lnTo>
                <a:lnTo>
                  <a:pt x="0" y="504825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任意多边形 7">
            <a:extLst>
              <a:ext uri="{FF2B5EF4-FFF2-40B4-BE49-F238E27FC236}">
                <a16:creationId xmlns:a16="http://schemas.microsoft.com/office/drawing/2014/main" id="{DDBAAF5D-6927-D94F-9EB4-53DD752024AF}"/>
              </a:ext>
            </a:extLst>
          </p:cNvPr>
          <p:cNvSpPr/>
          <p:nvPr userDrawn="1"/>
        </p:nvSpPr>
        <p:spPr>
          <a:xfrm>
            <a:off x="1790353" y="1562101"/>
            <a:ext cx="3124548" cy="3924300"/>
          </a:xfrm>
          <a:custGeom>
            <a:avLst/>
            <a:gdLst>
              <a:gd name="connsiteX0" fmla="*/ 0 w 4336612"/>
              <a:gd name="connsiteY0" fmla="*/ 0 h 5048251"/>
              <a:gd name="connsiteX1" fmla="*/ 1362309 w 4336612"/>
              <a:gd name="connsiteY1" fmla="*/ 0 h 5048251"/>
              <a:gd name="connsiteX2" fmla="*/ 4336612 w 4336612"/>
              <a:gd name="connsiteY2" fmla="*/ 2974304 h 5048251"/>
              <a:gd name="connsiteX3" fmla="*/ 2262665 w 4336612"/>
              <a:gd name="connsiteY3" fmla="*/ 5048251 h 5048251"/>
              <a:gd name="connsiteX4" fmla="*/ 900356 w 4336612"/>
              <a:gd name="connsiteY4" fmla="*/ 5048251 h 5048251"/>
              <a:gd name="connsiteX5" fmla="*/ 2974303 w 4336612"/>
              <a:gd name="connsiteY5" fmla="*/ 2974304 h 504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6612" h="5048251">
                <a:moveTo>
                  <a:pt x="0" y="0"/>
                </a:moveTo>
                <a:lnTo>
                  <a:pt x="1362309" y="0"/>
                </a:lnTo>
                <a:lnTo>
                  <a:pt x="4336612" y="2974304"/>
                </a:lnTo>
                <a:lnTo>
                  <a:pt x="2262665" y="5048251"/>
                </a:lnTo>
                <a:lnTo>
                  <a:pt x="900356" y="5048251"/>
                </a:lnTo>
                <a:lnTo>
                  <a:pt x="2974303" y="2974304"/>
                </a:lnTo>
                <a:close/>
              </a:path>
            </a:pathLst>
          </a:cu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内容占位符 8">
            <a:extLst>
              <a:ext uri="{FF2B5EF4-FFF2-40B4-BE49-F238E27FC236}">
                <a16:creationId xmlns:a16="http://schemas.microsoft.com/office/drawing/2014/main" id="{1378E70F-F89A-5449-ADC6-0422F4735C96}"/>
              </a:ext>
            </a:extLst>
          </p:cNvPr>
          <p:cNvSpPr>
            <a:spLocks noGrp="1"/>
          </p:cNvSpPr>
          <p:nvPr>
            <p:ph sz="quarter" idx="10"/>
          </p:nvPr>
        </p:nvSpPr>
        <p:spPr>
          <a:xfrm>
            <a:off x="5105401" y="3048001"/>
            <a:ext cx="6337300" cy="952500"/>
          </a:xfrm>
          <a:prstGeom prst="rect">
            <a:avLst/>
          </a:prstGeom>
        </p:spPr>
        <p:txBody>
          <a:bodyPr/>
          <a:lstStyle>
            <a:lvl1pPr marL="0" indent="0">
              <a:buNone/>
              <a:defRPr sz="6000" b="1"/>
            </a:lvl1pPr>
          </a:lstStyle>
          <a:p>
            <a:endParaRPr kumimoji="1" lang="zh-CN" altLang="en-US"/>
          </a:p>
        </p:txBody>
      </p:sp>
      <p:sp>
        <p:nvSpPr>
          <p:cNvPr id="11" name="内容占位符 10">
            <a:extLst>
              <a:ext uri="{FF2B5EF4-FFF2-40B4-BE49-F238E27FC236}">
                <a16:creationId xmlns:a16="http://schemas.microsoft.com/office/drawing/2014/main" id="{030050C9-5A3A-DE4E-B71E-7B465BDFB54B}"/>
              </a:ext>
            </a:extLst>
          </p:cNvPr>
          <p:cNvSpPr>
            <a:spLocks noGrp="1"/>
          </p:cNvSpPr>
          <p:nvPr>
            <p:ph sz="quarter" idx="11"/>
          </p:nvPr>
        </p:nvSpPr>
        <p:spPr>
          <a:xfrm>
            <a:off x="5105400" y="4193675"/>
            <a:ext cx="6375400" cy="596900"/>
          </a:xfrm>
          <a:prstGeom prst="rect">
            <a:avLst/>
          </a:prstGeom>
        </p:spPr>
        <p:txBody>
          <a:bodyPr/>
          <a:lstStyle>
            <a:lvl1pPr marL="0" indent="0">
              <a:buNone/>
              <a:defRPr sz="1800">
                <a:solidFill>
                  <a:schemeClr val="tx1">
                    <a:lumMod val="75000"/>
                    <a:lumOff val="25000"/>
                  </a:schemeClr>
                </a:solidFill>
              </a:defRPr>
            </a:lvl1pPr>
          </a:lstStyle>
          <a:p>
            <a:endParaRPr kumimoji="1" lang="zh-CN" altLang="en-US"/>
          </a:p>
        </p:txBody>
      </p:sp>
      <p:sp>
        <p:nvSpPr>
          <p:cNvPr id="13" name="内容占位符 12">
            <a:extLst>
              <a:ext uri="{FF2B5EF4-FFF2-40B4-BE49-F238E27FC236}">
                <a16:creationId xmlns:a16="http://schemas.microsoft.com/office/drawing/2014/main" id="{D1EC195D-41D8-624D-B75C-A8426AEB3F52}"/>
              </a:ext>
            </a:extLst>
          </p:cNvPr>
          <p:cNvSpPr>
            <a:spLocks noGrp="1"/>
          </p:cNvSpPr>
          <p:nvPr>
            <p:ph sz="quarter" idx="12"/>
          </p:nvPr>
        </p:nvSpPr>
        <p:spPr>
          <a:xfrm>
            <a:off x="742603" y="3157969"/>
            <a:ext cx="1714500" cy="1892300"/>
          </a:xfrm>
          <a:prstGeom prst="rect">
            <a:avLst/>
          </a:prstGeom>
        </p:spPr>
        <p:txBody>
          <a:bodyPr/>
          <a:lstStyle>
            <a:lvl1pPr marL="0" indent="0">
              <a:buNone/>
              <a:defRPr sz="9600" b="1">
                <a:solidFill>
                  <a:schemeClr val="bg1"/>
                </a:solidFill>
                <a:latin typeface="+mj-ea"/>
                <a:ea typeface="+mj-ea"/>
              </a:defRPr>
            </a:lvl1pPr>
          </a:lstStyle>
          <a:p>
            <a:endParaRPr kumimoji="1" lang="zh-CN" altLang="en-US"/>
          </a:p>
        </p:txBody>
      </p:sp>
    </p:spTree>
    <p:extLst>
      <p:ext uri="{BB962C8B-B14F-4D97-AF65-F5344CB8AC3E}">
        <p14:creationId xmlns:p14="http://schemas.microsoft.com/office/powerpoint/2010/main" val="140334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57200" y="381000"/>
            <a:ext cx="11277600" cy="6096000"/>
          </a:xfrm>
          <a:custGeom>
            <a:avLst/>
            <a:gdLst>
              <a:gd name="connsiteX0" fmla="*/ 0 w 11277600"/>
              <a:gd name="connsiteY0" fmla="*/ 0 h 6096000"/>
              <a:gd name="connsiteX1" fmla="*/ 11277600 w 11277600"/>
              <a:gd name="connsiteY1" fmla="*/ 0 h 6096000"/>
              <a:gd name="connsiteX2" fmla="*/ 11277600 w 11277600"/>
              <a:gd name="connsiteY2" fmla="*/ 6096000 h 6096000"/>
              <a:gd name="connsiteX3" fmla="*/ 0 w 11277600"/>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1277600" h="6096000">
                <a:moveTo>
                  <a:pt x="0" y="0"/>
                </a:moveTo>
                <a:lnTo>
                  <a:pt x="11277600" y="0"/>
                </a:lnTo>
                <a:lnTo>
                  <a:pt x="11277600" y="6096000"/>
                </a:lnTo>
                <a:lnTo>
                  <a:pt x="0" y="6096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3452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https://d9r3mf0ahfqo2.cloudfront.net/supplier/WUXI.png"/>
          <p:cNvPicPr>
            <a:picLocks noChangeAspect="1" noChangeArrowheads="1"/>
          </p:cNvPicPr>
          <p:nvPr userDrawn="1"/>
        </p:nvPicPr>
        <p:blipFill>
          <a:blip r:embed="rId8" cstate="email">
            <a:extLst>
              <a:ext uri="{28A0092B-C50C-407E-A947-70E740481C1C}">
                <a14:useLocalDpi xmlns:a14="http://schemas.microsoft.com/office/drawing/2010/main" val="0"/>
              </a:ext>
            </a:extLst>
          </a:blip>
          <a:srcRect/>
          <a:stretch>
            <a:fillRect/>
          </a:stretch>
        </p:blipFill>
        <p:spPr bwMode="auto">
          <a:xfrm>
            <a:off x="10755245" y="332656"/>
            <a:ext cx="1037324" cy="300106"/>
          </a:xfrm>
          <a:prstGeom prst="rect">
            <a:avLst/>
          </a:prstGeom>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28600" y="1143000"/>
            <a:ext cx="11734800" cy="490049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04503" y="188640"/>
            <a:ext cx="11734800" cy="712281"/>
          </a:xfrm>
          <a:prstGeom prst="rect">
            <a:avLst/>
          </a:prstGeom>
        </p:spPr>
        <p:txBody>
          <a:bodyPr vert="horz" lIns="0" tIns="0" rIns="0" bIns="91440" rtlCol="0" anchor="b" anchorCtr="0">
            <a:noAutofit/>
          </a:bodyPr>
          <a:lstStyle/>
          <a:p>
            <a:r>
              <a:rPr lang="en-US"/>
              <a:t>Click to edit Master title style</a:t>
            </a:r>
          </a:p>
        </p:txBody>
      </p:sp>
      <p:sp>
        <p:nvSpPr>
          <p:cNvPr id="6" name="Slide Number Placeholder 5"/>
          <p:cNvSpPr>
            <a:spLocks noGrp="1"/>
          </p:cNvSpPr>
          <p:nvPr>
            <p:ph type="sldNum" sz="quarter" idx="4"/>
          </p:nvPr>
        </p:nvSpPr>
        <p:spPr>
          <a:xfrm>
            <a:off x="239233" y="6400800"/>
            <a:ext cx="330540" cy="246221"/>
          </a:xfrm>
          <a:prstGeom prst="rect">
            <a:avLst/>
          </a:prstGeom>
          <a:noFill/>
        </p:spPr>
        <p:txBody>
          <a:bodyPr wrap="none" rtlCol="0">
            <a:spAutoFit/>
          </a:bodyPr>
          <a:lstStyle>
            <a:lvl1pPr>
              <a:defRPr lang="en-US" sz="1000" smtClean="0">
                <a:latin typeface="Lato" panose="020B0604020202020204" charset="0"/>
              </a:defRPr>
            </a:lvl1pPr>
          </a:lstStyle>
          <a:p>
            <a:fld id="{5DDCB0F0-A34F-4A16-87B5-331F12E345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61" r:id="rId2"/>
    <p:sldLayoutId id="2147483662" r:id="rId3"/>
    <p:sldLayoutId id="2147483663" r:id="rId4"/>
    <p:sldLayoutId id="2147483665" r:id="rId5"/>
    <p:sldLayoutId id="214748375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1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6316924"/>
            <a:ext cx="12192000" cy="5410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Arial"/>
              <a:ea typeface="微软雅黑"/>
              <a:cs typeface="+mn-cs"/>
            </a:endParaRPr>
          </a:p>
        </p:txBody>
      </p:sp>
      <p:sp>
        <p:nvSpPr>
          <p:cNvPr id="13" name="文本框 12"/>
          <p:cNvSpPr txBox="1"/>
          <p:nvPr userDrawn="1"/>
        </p:nvSpPr>
        <p:spPr>
          <a:xfrm>
            <a:off x="182045" y="6437012"/>
            <a:ext cx="453970" cy="307777"/>
          </a:xfrm>
          <a:prstGeom prst="rect">
            <a:avLst/>
          </a:prstGeom>
          <a:noFill/>
        </p:spPr>
        <p:txBody>
          <a:bodyPr wrap="non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prstClr val="black">
                    <a:lumMod val="75000"/>
                    <a:lumOff val="25000"/>
                  </a:prstClr>
                </a:solidFill>
                <a:effectLst/>
                <a:uLnTx/>
                <a:uFillTx/>
                <a:latin typeface="Arial"/>
                <a:ea typeface="微软雅黑"/>
                <a:cs typeface="+mn-cs"/>
              </a:rPr>
              <a:t>NO</a:t>
            </a:r>
            <a:endParaRPr kumimoji="0" lang="zh-CN" altLang="en-US" sz="1400" b="1" i="0" u="none" strike="noStrike" kern="1200" cap="none" spc="0" normalizeH="0" baseline="0" noProof="0">
              <a:ln>
                <a:noFill/>
              </a:ln>
              <a:solidFill>
                <a:prstClr val="black">
                  <a:lumMod val="75000"/>
                  <a:lumOff val="25000"/>
                </a:prstClr>
              </a:solidFill>
              <a:effectLst/>
              <a:uLnTx/>
              <a:uFillTx/>
              <a:latin typeface="Arial"/>
              <a:ea typeface="微软雅黑"/>
              <a:cs typeface="+mn-cs"/>
            </a:endParaRPr>
          </a:p>
        </p:txBody>
      </p:sp>
      <p:pic>
        <p:nvPicPr>
          <p:cNvPr id="14" name="图片 13">
            <a:extLst>
              <a:ext uri="{FF2B5EF4-FFF2-40B4-BE49-F238E27FC236}">
                <a16:creationId xmlns:a16="http://schemas.microsoft.com/office/drawing/2014/main" id="{046C3B80-A00B-0C48-B563-01A9A6145CF2}"/>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629900" y="6389315"/>
            <a:ext cx="1367369" cy="387422"/>
          </a:xfrm>
          <a:prstGeom prst="rect">
            <a:avLst/>
          </a:prstGeom>
        </p:spPr>
      </p:pic>
      <p:sp>
        <p:nvSpPr>
          <p:cNvPr id="12" name="灯片编号占位符 2">
            <a:extLst>
              <a:ext uri="{FF2B5EF4-FFF2-40B4-BE49-F238E27FC236}">
                <a16:creationId xmlns:a16="http://schemas.microsoft.com/office/drawing/2014/main" id="{E245F192-A0F8-E448-B685-3699A95894F9}"/>
              </a:ext>
            </a:extLst>
          </p:cNvPr>
          <p:cNvSpPr>
            <a:spLocks noGrp="1"/>
          </p:cNvSpPr>
          <p:nvPr>
            <p:ph type="sldNum" sz="quarter" idx="4"/>
          </p:nvPr>
        </p:nvSpPr>
        <p:spPr>
          <a:xfrm>
            <a:off x="544783" y="6437012"/>
            <a:ext cx="648153" cy="365125"/>
          </a:xfrm>
          <a:prstGeom prst="rect">
            <a:avLst/>
          </a:prstGeom>
        </p:spPr>
        <p:txBody>
          <a:bodyPr/>
          <a:lstStyle>
            <a:lvl1pPr>
              <a:defRPr sz="1400">
                <a:solidFill>
                  <a:schemeClr val="tx1">
                    <a:lumMod val="75000"/>
                    <a:lumOff val="2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E5B29A9-5820-46BE-83DA-BE1F926704E3}" type="slidenum">
              <a:rPr kumimoji="0" lang="zh-CN" altLang="en-US" sz="1400" b="0" i="0" u="none" strike="noStrike" kern="1200" cap="none" spc="0" normalizeH="0" baseline="0" noProof="0" smtClean="0">
                <a:ln>
                  <a:noFill/>
                </a:ln>
                <a:solidFill>
                  <a:prstClr val="black">
                    <a:lumMod val="75000"/>
                    <a:lumOff val="25000"/>
                  </a:prstClr>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400" b="0" i="0" u="none" strike="noStrike" kern="1200" cap="none" spc="0" normalizeH="0" baseline="0" noProof="0">
              <a:ln>
                <a:noFill/>
              </a:ln>
              <a:solidFill>
                <a:prstClr val="black">
                  <a:lumMod val="75000"/>
                  <a:lumOff val="25000"/>
                </a:prstClr>
              </a:solidFill>
              <a:effectLst/>
              <a:uLnTx/>
              <a:uFillTx/>
              <a:latin typeface="Arial"/>
              <a:ea typeface="微软雅黑"/>
              <a:cs typeface="+mn-cs"/>
            </a:endParaRPr>
          </a:p>
        </p:txBody>
      </p:sp>
      <p:sp>
        <p:nvSpPr>
          <p:cNvPr id="2" name="文本框 1">
            <a:extLst>
              <a:ext uri="{FF2B5EF4-FFF2-40B4-BE49-F238E27FC236}">
                <a16:creationId xmlns:a16="http://schemas.microsoft.com/office/drawing/2014/main" id="{DFD405F8-1FE0-F944-A229-F9CE9682B0C2}"/>
              </a:ext>
            </a:extLst>
          </p:cNvPr>
          <p:cNvSpPr txBox="1"/>
          <p:nvPr userDrawn="1"/>
        </p:nvSpPr>
        <p:spPr>
          <a:xfrm>
            <a:off x="0" y="6425402"/>
            <a:ext cx="12192000"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prstClr val="black">
                    <a:lumMod val="75000"/>
                    <a:lumOff val="25000"/>
                  </a:prstClr>
                </a:solidFill>
                <a:effectLst/>
                <a:uLnTx/>
                <a:uFillTx/>
                <a:latin typeface="Arial"/>
                <a:ea typeface="微软雅黑"/>
                <a:cs typeface="+mn-cs"/>
              </a:rPr>
              <a:t>测试事业部</a:t>
            </a:r>
          </a:p>
        </p:txBody>
      </p:sp>
    </p:spTree>
    <p:extLst>
      <p:ext uri="{BB962C8B-B14F-4D97-AF65-F5344CB8AC3E}">
        <p14:creationId xmlns:p14="http://schemas.microsoft.com/office/powerpoint/2010/main" val="357751335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mailto:MDTest.ClientSupport@wuxiapptec.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284" y="5742549"/>
            <a:ext cx="12212284" cy="1136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 y="8749"/>
            <a:ext cx="12191497" cy="6857717"/>
          </a:xfrm>
          <a:prstGeom prst="rect">
            <a:avLst/>
          </a:prstGeom>
        </p:spPr>
      </p:pic>
      <p:sp>
        <p:nvSpPr>
          <p:cNvPr id="12" name="矩形 11"/>
          <p:cNvSpPr/>
          <p:nvPr/>
        </p:nvSpPr>
        <p:spPr>
          <a:xfrm>
            <a:off x="71956" y="145454"/>
            <a:ext cx="11916444" cy="6570126"/>
          </a:xfrm>
          <a:prstGeom prst="rect">
            <a:avLst/>
          </a:prstGeom>
          <a:gradFill flip="none" rotWithShape="1">
            <a:gsLst>
              <a:gs pos="0">
                <a:srgbClr val="0070C0">
                  <a:shade val="30000"/>
                  <a:satMod val="115000"/>
                  <a:alpha val="80000"/>
                </a:srgbClr>
              </a:gs>
              <a:gs pos="50000">
                <a:srgbClr val="0070C0">
                  <a:shade val="67500"/>
                  <a:satMod val="115000"/>
                  <a:alpha val="90000"/>
                </a:srgbClr>
              </a:gs>
              <a:gs pos="100000">
                <a:srgbClr val="0070C0">
                  <a:shade val="100000"/>
                  <a:satMod val="115000"/>
                  <a:alpha val="9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0" y="3157777"/>
            <a:ext cx="12192001" cy="3557803"/>
            <a:chOff x="0" y="3157777"/>
            <a:chExt cx="12192001" cy="3557803"/>
          </a:xfrm>
        </p:grpSpPr>
        <p:grpSp>
          <p:nvGrpSpPr>
            <p:cNvPr id="10" name="组合 9"/>
            <p:cNvGrpSpPr/>
            <p:nvPr/>
          </p:nvGrpSpPr>
          <p:grpSpPr>
            <a:xfrm>
              <a:off x="731595" y="6104028"/>
              <a:ext cx="1303922" cy="611552"/>
              <a:chOff x="-25577" y="-3548835"/>
              <a:chExt cx="1347726" cy="632096"/>
            </a:xfrm>
          </p:grpSpPr>
          <p:sp>
            <p:nvSpPr>
              <p:cNvPr id="11" name="Oval 16"/>
              <p:cNvSpPr>
                <a:spLocks noChangeArrowheads="1"/>
              </p:cNvSpPr>
              <p:nvPr/>
            </p:nvSpPr>
            <p:spPr bwMode="auto">
              <a:xfrm>
                <a:off x="-25577" y="-3482974"/>
                <a:ext cx="295999" cy="295999"/>
              </a:xfrm>
              <a:prstGeom prst="frame">
                <a:avLst/>
              </a:prstGeom>
              <a:solidFill>
                <a:schemeClr val="tx2">
                  <a:lumMod val="20000"/>
                  <a:lumOff val="80000"/>
                </a:schemeClr>
              </a:solidFill>
              <a:ln>
                <a:noFill/>
              </a:ln>
              <a:effectLst/>
            </p:spPr>
            <p:txBody>
              <a:bodyPr wrap="none" anchor="ctr"/>
              <a:lstStyle/>
              <a:p>
                <a:endParaRPr lang="zh-CN" altLang="en-US" sz="2400">
                  <a:latin typeface="汉仪菱心体简" panose="02010609000101010101" pitchFamily="49" charset="-122"/>
                  <a:ea typeface="汉仪菱心体简" panose="02010609000101010101" pitchFamily="49" charset="-122"/>
                </a:endParaRPr>
              </a:p>
            </p:txBody>
          </p:sp>
          <p:sp>
            <p:nvSpPr>
              <p:cNvPr id="14" name="Oval 17"/>
              <p:cNvSpPr>
                <a:spLocks noChangeArrowheads="1"/>
              </p:cNvSpPr>
              <p:nvPr/>
            </p:nvSpPr>
            <p:spPr bwMode="auto">
              <a:xfrm>
                <a:off x="868068" y="-3370820"/>
                <a:ext cx="454081" cy="454081"/>
              </a:xfrm>
              <a:prstGeom prst="frame">
                <a:avLst/>
              </a:prstGeom>
              <a:solidFill>
                <a:schemeClr val="tx2">
                  <a:lumMod val="20000"/>
                  <a:lumOff val="80000"/>
                </a:schemeClr>
              </a:solidFill>
              <a:ln>
                <a:noFill/>
              </a:ln>
              <a:effectLst/>
            </p:spPr>
            <p:txBody>
              <a:bodyPr wrap="none" anchor="ctr"/>
              <a:lstStyle/>
              <a:p>
                <a:endParaRPr lang="zh-CN" altLang="en-US" sz="2400">
                  <a:latin typeface="汉仪菱心体简" panose="02010609000101010101" pitchFamily="49" charset="-122"/>
                  <a:ea typeface="汉仪菱心体简" panose="02010609000101010101" pitchFamily="49" charset="-122"/>
                </a:endParaRPr>
              </a:p>
            </p:txBody>
          </p:sp>
          <p:sp>
            <p:nvSpPr>
              <p:cNvPr id="15" name="Oval 3"/>
              <p:cNvSpPr>
                <a:spLocks noChangeArrowheads="1"/>
              </p:cNvSpPr>
              <p:nvPr/>
            </p:nvSpPr>
            <p:spPr bwMode="auto">
              <a:xfrm>
                <a:off x="687454" y="-3548835"/>
                <a:ext cx="320636" cy="320636"/>
              </a:xfrm>
              <a:prstGeom prst="frame">
                <a:avLst/>
              </a:prstGeom>
              <a:solidFill>
                <a:schemeClr val="tx2">
                  <a:lumMod val="20000"/>
                  <a:lumOff val="80000"/>
                </a:schemeClr>
              </a:solidFill>
              <a:ln>
                <a:noFill/>
              </a:ln>
              <a:effectLst/>
            </p:spPr>
            <p:txBody>
              <a:bodyPr wrap="none" anchor="ctr"/>
              <a:lstStyle/>
              <a:p>
                <a:endParaRPr lang="zh-CN" altLang="en-US" sz="2400">
                  <a:latin typeface="汉仪菱心体简" panose="02010609000101010101" pitchFamily="49" charset="-122"/>
                  <a:ea typeface="汉仪菱心体简" panose="02010609000101010101" pitchFamily="49" charset="-122"/>
                </a:endParaRPr>
              </a:p>
            </p:txBody>
          </p:sp>
        </p:grpSp>
        <p:sp>
          <p:nvSpPr>
            <p:cNvPr id="16" name="矩形 15"/>
            <p:cNvSpPr/>
            <p:nvPr/>
          </p:nvSpPr>
          <p:spPr>
            <a:xfrm>
              <a:off x="387029" y="3157777"/>
              <a:ext cx="557532" cy="5535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768881" y="4541826"/>
              <a:ext cx="1423120" cy="11582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66CC"/>
                </a:solidFill>
              </a:endParaRPr>
            </a:p>
          </p:txBody>
        </p:sp>
        <p:sp>
          <p:nvSpPr>
            <p:cNvPr id="19" name="矩形 18"/>
            <p:cNvSpPr/>
            <p:nvPr/>
          </p:nvSpPr>
          <p:spPr>
            <a:xfrm>
              <a:off x="1" y="4541826"/>
              <a:ext cx="5122257" cy="1158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66CC"/>
                </a:solidFill>
              </a:endParaRPr>
            </a:p>
          </p:txBody>
        </p:sp>
        <p:sp>
          <p:nvSpPr>
            <p:cNvPr id="26" name="矩形 25"/>
            <p:cNvSpPr/>
            <p:nvPr/>
          </p:nvSpPr>
          <p:spPr>
            <a:xfrm>
              <a:off x="927857" y="3711358"/>
              <a:ext cx="1115065" cy="1010180"/>
            </a:xfrm>
            <a:prstGeom prst="rect">
              <a:avLst/>
            </a:prstGeom>
            <a:solidFill>
              <a:schemeClr val="tx2">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4722920"/>
              <a:ext cx="383556" cy="409991"/>
            </a:xfrm>
            <a:prstGeom prst="rect">
              <a:avLst/>
            </a:prstGeom>
            <a:solidFill>
              <a:schemeClr val="bg1">
                <a:lumMod val="9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66CC"/>
                </a:solidFill>
              </a:endParaRPr>
            </a:p>
          </p:txBody>
        </p:sp>
        <p:sp>
          <p:nvSpPr>
            <p:cNvPr id="28" name="矩形 27"/>
            <p:cNvSpPr/>
            <p:nvPr/>
          </p:nvSpPr>
          <p:spPr>
            <a:xfrm>
              <a:off x="4022608" y="4541826"/>
              <a:ext cx="1099651" cy="1158237"/>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66CC"/>
                </a:solidFill>
              </a:endParaRP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9674"/>
            <a:stretch>
              <a:fillRect/>
            </a:stretch>
          </p:blipFill>
          <p:spPr>
            <a:xfrm>
              <a:off x="5171407" y="4549025"/>
              <a:ext cx="1911457" cy="1151036"/>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b="17329"/>
            <a:stretch>
              <a:fillRect/>
            </a:stretch>
          </p:blipFill>
          <p:spPr>
            <a:xfrm>
              <a:off x="7138846" y="4549026"/>
              <a:ext cx="1729982" cy="1144148"/>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b="9157"/>
            <a:stretch>
              <a:fillRect/>
            </a:stretch>
          </p:blipFill>
          <p:spPr>
            <a:xfrm>
              <a:off x="8922835" y="4549025"/>
              <a:ext cx="1792039" cy="1139554"/>
            </a:xfrm>
            <a:prstGeom prst="rect">
              <a:avLst/>
            </a:prstGeom>
          </p:spPr>
        </p:pic>
      </p:grpSp>
      <p:pic>
        <p:nvPicPr>
          <p:cNvPr id="22" name="Picture 8"/>
          <p:cNvPicPr>
            <a:picLocks noChangeAspect="1"/>
          </p:cNvPicPr>
          <p:nvPr/>
        </p:nvPicPr>
        <p:blipFill>
          <a:blip r:embed="rId7" cstate="screen"/>
          <a:stretch>
            <a:fillRect/>
          </a:stretch>
        </p:blipFill>
        <p:spPr>
          <a:xfrm>
            <a:off x="533401" y="457200"/>
            <a:ext cx="1838496" cy="469648"/>
          </a:xfrm>
          <a:prstGeom prst="rect">
            <a:avLst/>
          </a:prstGeom>
        </p:spPr>
      </p:pic>
      <p:sp>
        <p:nvSpPr>
          <p:cNvPr id="23" name="文本框 1"/>
          <p:cNvSpPr txBox="1"/>
          <p:nvPr/>
        </p:nvSpPr>
        <p:spPr>
          <a:xfrm>
            <a:off x="837532" y="2280935"/>
            <a:ext cx="10542254" cy="21236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altLang="zh-CN" sz="4400" b="1">
                <a:solidFill>
                  <a:schemeClr val="bg1"/>
                </a:solidFill>
                <a:latin typeface="Arial" panose="020B0604020202020204" pitchFamily="34" charset="0"/>
                <a:ea typeface="微软雅黑" panose="020B0503020204020204" pitchFamily="34" charset="-122"/>
                <a:cs typeface="Arial" panose="020B0604020202020204" pitchFamily="34" charset="0"/>
              </a:rPr>
              <a:t>Entering Materials Characterization Custom Chemistry Orders in WuXi Order System (WOS)</a:t>
            </a:r>
            <a:endParaRPr lang="en-US" altLang="zh-CN" sz="48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TextBox 11"/>
          <p:cNvSpPr txBox="1"/>
          <p:nvPr/>
        </p:nvSpPr>
        <p:spPr>
          <a:xfrm>
            <a:off x="8544272" y="415025"/>
            <a:ext cx="3275856" cy="338554"/>
          </a:xfrm>
          <a:prstGeom prst="rect">
            <a:avLst/>
          </a:prstGeom>
          <a:noFill/>
        </p:spPr>
        <p:txBody>
          <a:bodyPr wrap="square" rtlCol="0">
            <a:spAutoFit/>
          </a:bodyPr>
          <a:lstStyle/>
          <a:p>
            <a:pPr algn="ctr"/>
            <a:r>
              <a:rPr lang="en-US" sz="1600" b="1">
                <a:solidFill>
                  <a:schemeClr val="bg1"/>
                </a:solidFill>
                <a:latin typeface="Arial" panose="020B0604020202020204" pitchFamily="34" charset="0"/>
                <a:cs typeface="Arial" panose="020B0604020202020204" pitchFamily="34" charset="0"/>
              </a:rPr>
              <a:t>WuXi Medical Device Testing</a:t>
            </a:r>
            <a:endParaRPr lang="en-US" sz="1400" i="1">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6B6CD-431E-49F0-AA6E-08B1EC98093F}"/>
              </a:ext>
            </a:extLst>
          </p:cNvPr>
          <p:cNvSpPr>
            <a:spLocks noGrp="1"/>
          </p:cNvSpPr>
          <p:nvPr>
            <p:ph type="title"/>
          </p:nvPr>
        </p:nvSpPr>
        <p:spPr/>
        <p:txBody>
          <a:bodyPr/>
          <a:lstStyle/>
          <a:p>
            <a:r>
              <a:rPr lang="en-US"/>
              <a:t>Multiple lots for one test article</a:t>
            </a:r>
          </a:p>
        </p:txBody>
      </p:sp>
      <p:sp>
        <p:nvSpPr>
          <p:cNvPr id="4" name="Slide Number Placeholder 3">
            <a:extLst>
              <a:ext uri="{FF2B5EF4-FFF2-40B4-BE49-F238E27FC236}">
                <a16:creationId xmlns:a16="http://schemas.microsoft.com/office/drawing/2014/main" id="{C2E9C7F6-CF48-4BF6-8CE1-9EBBD3268DDE}"/>
              </a:ext>
            </a:extLst>
          </p:cNvPr>
          <p:cNvSpPr>
            <a:spLocks noGrp="1"/>
          </p:cNvSpPr>
          <p:nvPr>
            <p:ph type="sldNum" sz="quarter" idx="12"/>
          </p:nvPr>
        </p:nvSpPr>
        <p:spPr/>
        <p:txBody>
          <a:bodyPr/>
          <a:lstStyle/>
          <a:p>
            <a:fld id="{B33940F3-6A7E-4A39-B9F4-526F8D43497E}" type="slidenum">
              <a:rPr lang="en-US" smtClean="0"/>
              <a:t>10</a:t>
            </a:fld>
            <a:endParaRPr lang="en-US"/>
          </a:p>
        </p:txBody>
      </p:sp>
      <p:pic>
        <p:nvPicPr>
          <p:cNvPr id="5" name="Picture 4">
            <a:extLst>
              <a:ext uri="{FF2B5EF4-FFF2-40B4-BE49-F238E27FC236}">
                <a16:creationId xmlns:a16="http://schemas.microsoft.com/office/drawing/2014/main" id="{0405DC2D-BFA0-410A-AAC5-E7F19A3B7CC4}"/>
              </a:ext>
            </a:extLst>
          </p:cNvPr>
          <p:cNvPicPr>
            <a:picLocks noChangeAspect="1"/>
          </p:cNvPicPr>
          <p:nvPr/>
        </p:nvPicPr>
        <p:blipFill>
          <a:blip r:embed="rId2"/>
          <a:stretch>
            <a:fillRect/>
          </a:stretch>
        </p:blipFill>
        <p:spPr>
          <a:xfrm>
            <a:off x="229542" y="900921"/>
            <a:ext cx="6719651" cy="4472295"/>
          </a:xfrm>
          <a:prstGeom prst="rect">
            <a:avLst/>
          </a:prstGeom>
        </p:spPr>
      </p:pic>
      <p:sp>
        <p:nvSpPr>
          <p:cNvPr id="6" name="TextBox 5">
            <a:extLst>
              <a:ext uri="{FF2B5EF4-FFF2-40B4-BE49-F238E27FC236}">
                <a16:creationId xmlns:a16="http://schemas.microsoft.com/office/drawing/2014/main" id="{1281D7A7-F43E-482F-9852-A4E2B388B1D2}"/>
              </a:ext>
            </a:extLst>
          </p:cNvPr>
          <p:cNvSpPr txBox="1"/>
          <p:nvPr/>
        </p:nvSpPr>
        <p:spPr>
          <a:xfrm>
            <a:off x="7172267" y="908720"/>
            <a:ext cx="4824536" cy="1661993"/>
          </a:xfrm>
          <a:prstGeom prst="rect">
            <a:avLst/>
          </a:prstGeom>
          <a:noFill/>
        </p:spPr>
        <p:txBody>
          <a:bodyPr wrap="square" rtlCol="0">
            <a:spAutoFit/>
          </a:bodyPr>
          <a:lstStyle/>
          <a:p>
            <a:pPr marL="342900" indent="-342900">
              <a:buAutoNum type="arabicPeriod"/>
            </a:pPr>
            <a:r>
              <a:rPr lang="en-US" sz="1600"/>
              <a:t>Add each unique lot of the same test article by clicking </a:t>
            </a:r>
            <a:r>
              <a:rPr lang="en-US" sz="1600" b="1">
                <a:solidFill>
                  <a:schemeClr val="accent1"/>
                </a:solidFill>
              </a:rPr>
              <a:t>Add New Lot/Component</a:t>
            </a:r>
            <a:br>
              <a:rPr lang="en-US" sz="1600" b="1">
                <a:solidFill>
                  <a:schemeClr val="accent1"/>
                </a:solidFill>
              </a:rPr>
            </a:br>
            <a:r>
              <a:rPr lang="en-US" sz="1400"/>
              <a:t>-Most fields from the 1</a:t>
            </a:r>
            <a:r>
              <a:rPr lang="en-US" sz="1400" baseline="30000"/>
              <a:t>st</a:t>
            </a:r>
            <a:r>
              <a:rPr lang="en-US" sz="1400"/>
              <a:t> lot will copy down allowing a simple entry of the next lot #. </a:t>
            </a:r>
            <a:br>
              <a:rPr lang="en-US" sz="1400"/>
            </a:br>
            <a:r>
              <a:rPr lang="en-US" sz="1400"/>
              <a:t>-continue to add each additional lot</a:t>
            </a:r>
            <a:br>
              <a:rPr lang="en-US" sz="1400"/>
            </a:br>
            <a:r>
              <a:rPr lang="en-US" sz="1400"/>
              <a:t>-QTY of each unique lot submitted will be indicated later on the Review Tab (see slide 8)</a:t>
            </a:r>
            <a:endParaRPr lang="en-US" sz="1600" b="1">
              <a:solidFill>
                <a:schemeClr val="accent1"/>
              </a:solidFill>
            </a:endParaRPr>
          </a:p>
        </p:txBody>
      </p:sp>
      <p:cxnSp>
        <p:nvCxnSpPr>
          <p:cNvPr id="7" name="Straight Arrow Connector 6">
            <a:extLst>
              <a:ext uri="{FF2B5EF4-FFF2-40B4-BE49-F238E27FC236}">
                <a16:creationId xmlns:a16="http://schemas.microsoft.com/office/drawing/2014/main" id="{3E5E749E-F43C-4C2D-A62C-93D741B8B06D}"/>
              </a:ext>
            </a:extLst>
          </p:cNvPr>
          <p:cNvCxnSpPr>
            <a:cxnSpLocks/>
            <a:stCxn id="6" idx="1"/>
          </p:cNvCxnSpPr>
          <p:nvPr/>
        </p:nvCxnSpPr>
        <p:spPr>
          <a:xfrm flipH="1">
            <a:off x="1631505" y="1739717"/>
            <a:ext cx="5540762" cy="2913419"/>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a16="http://schemas.microsoft.com/office/drawing/2014/main" id="{FC3E965E-9079-4FB4-AAA8-F93EA3E09F72}"/>
              </a:ext>
            </a:extLst>
          </p:cNvPr>
          <p:cNvSpPr txBox="1"/>
          <p:nvPr/>
        </p:nvSpPr>
        <p:spPr>
          <a:xfrm>
            <a:off x="726845" y="5473008"/>
            <a:ext cx="4505059" cy="646331"/>
          </a:xfrm>
          <a:prstGeom prst="rect">
            <a:avLst/>
          </a:prstGeom>
          <a:noFill/>
        </p:spPr>
        <p:txBody>
          <a:bodyPr wrap="square" rtlCol="0">
            <a:spAutoFit/>
          </a:bodyPr>
          <a:lstStyle/>
          <a:p>
            <a:r>
              <a:rPr lang="en-US" sz="1200"/>
              <a:t>Do not use this button for new lots. This is intended for adding entirely new test articles which will result in multiple charges of the test and multiple reports if entered incorrectly. (see slide 13)</a:t>
            </a:r>
            <a:endParaRPr lang="en-US" sz="1200" b="1">
              <a:solidFill>
                <a:schemeClr val="accent1"/>
              </a:solidFill>
            </a:endParaRPr>
          </a:p>
        </p:txBody>
      </p:sp>
      <p:cxnSp>
        <p:nvCxnSpPr>
          <p:cNvPr id="11" name="Straight Arrow Connector 10">
            <a:extLst>
              <a:ext uri="{FF2B5EF4-FFF2-40B4-BE49-F238E27FC236}">
                <a16:creationId xmlns:a16="http://schemas.microsoft.com/office/drawing/2014/main" id="{29B657F7-2C2A-4743-B0A8-46F7AABCF80E}"/>
              </a:ext>
            </a:extLst>
          </p:cNvPr>
          <p:cNvCxnSpPr>
            <a:cxnSpLocks/>
          </p:cNvCxnSpPr>
          <p:nvPr/>
        </p:nvCxnSpPr>
        <p:spPr>
          <a:xfrm flipH="1" flipV="1">
            <a:off x="569076" y="5301208"/>
            <a:ext cx="157769" cy="35334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16" name="TextBox 15">
            <a:extLst>
              <a:ext uri="{FF2B5EF4-FFF2-40B4-BE49-F238E27FC236}">
                <a16:creationId xmlns:a16="http://schemas.microsoft.com/office/drawing/2014/main" id="{866488AF-F392-493E-8CDC-2812124311AB}"/>
              </a:ext>
            </a:extLst>
          </p:cNvPr>
          <p:cNvSpPr txBox="1"/>
          <p:nvPr/>
        </p:nvSpPr>
        <p:spPr>
          <a:xfrm>
            <a:off x="7176121" y="2871807"/>
            <a:ext cx="4692575" cy="938719"/>
          </a:xfrm>
          <a:prstGeom prst="rect">
            <a:avLst/>
          </a:prstGeom>
          <a:noFill/>
        </p:spPr>
        <p:txBody>
          <a:bodyPr wrap="square" rtlCol="0">
            <a:spAutoFit/>
          </a:bodyPr>
          <a:lstStyle/>
          <a:p>
            <a:r>
              <a:rPr lang="en-US" sz="1100" b="1" dirty="0"/>
              <a:t>Note: </a:t>
            </a:r>
            <a:r>
              <a:rPr lang="en-US" sz="1100" dirty="0"/>
              <a:t>Please do not indicate “see attached” or similar. Submitting an order in this manner will cause delays to initiation and extension </a:t>
            </a:r>
            <a:r>
              <a:rPr lang="en-US" sz="1100"/>
              <a:t>of TAT of </a:t>
            </a:r>
            <a:r>
              <a:rPr lang="en-US" sz="1100" dirty="0"/>
              <a:t>up to a week. If devices are shipping from an external facility, please gather the lot information from your supplier prior to order entry whenever possible to avoid delays.</a:t>
            </a:r>
          </a:p>
        </p:txBody>
      </p:sp>
      <p:pic>
        <p:nvPicPr>
          <p:cNvPr id="22" name="Picture 21">
            <a:extLst>
              <a:ext uri="{FF2B5EF4-FFF2-40B4-BE49-F238E27FC236}">
                <a16:creationId xmlns:a16="http://schemas.microsoft.com/office/drawing/2014/main" id="{D2E40EB3-7891-4CE8-A7F6-276BCA61604A}"/>
              </a:ext>
            </a:extLst>
          </p:cNvPr>
          <p:cNvPicPr>
            <a:picLocks noChangeAspect="1"/>
          </p:cNvPicPr>
          <p:nvPr/>
        </p:nvPicPr>
        <p:blipFill>
          <a:blip r:embed="rId3"/>
          <a:stretch>
            <a:fillRect/>
          </a:stretch>
        </p:blipFill>
        <p:spPr>
          <a:xfrm>
            <a:off x="8688288" y="5788799"/>
            <a:ext cx="3287688" cy="952569"/>
          </a:xfrm>
          <a:prstGeom prst="rect">
            <a:avLst/>
          </a:prstGeom>
        </p:spPr>
      </p:pic>
      <p:sp>
        <p:nvSpPr>
          <p:cNvPr id="24" name="Rectangle 23">
            <a:extLst>
              <a:ext uri="{FF2B5EF4-FFF2-40B4-BE49-F238E27FC236}">
                <a16:creationId xmlns:a16="http://schemas.microsoft.com/office/drawing/2014/main" id="{EB60D2D1-C1EF-4E35-9BD4-E9CC1146FB22}"/>
              </a:ext>
            </a:extLst>
          </p:cNvPr>
          <p:cNvSpPr/>
          <p:nvPr/>
        </p:nvSpPr>
        <p:spPr>
          <a:xfrm>
            <a:off x="7172267" y="4581128"/>
            <a:ext cx="4967036" cy="1477328"/>
          </a:xfrm>
          <a:prstGeom prst="rect">
            <a:avLst/>
          </a:prstGeom>
        </p:spPr>
        <p:txBody>
          <a:bodyPr wrap="square">
            <a:spAutoFit/>
          </a:bodyPr>
          <a:lstStyle/>
          <a:p>
            <a:pPr marL="342900" indent="-342900">
              <a:buFont typeface="+mj-lt"/>
              <a:buAutoNum type="arabicPeriod" startAt="2"/>
            </a:pPr>
            <a:r>
              <a:rPr lang="en-US" sz="1600"/>
              <a:t>On the </a:t>
            </a:r>
            <a:r>
              <a:rPr lang="en-US" sz="1600" b="1">
                <a:solidFill>
                  <a:schemeClr val="accent1"/>
                </a:solidFill>
              </a:rPr>
              <a:t>Assignments Tab </a:t>
            </a:r>
            <a:r>
              <a:rPr lang="en-US" sz="1600"/>
              <a:t>choose “lots can be used interchangeably”</a:t>
            </a:r>
            <a:br>
              <a:rPr lang="en-US" sz="1600"/>
            </a:br>
            <a:r>
              <a:rPr lang="en-US" sz="1400"/>
              <a:t>-if you desire specific use for specific lots (per solvent, replicate etc.) detail as such in the Preparation Requirements on the </a:t>
            </a:r>
            <a:r>
              <a:rPr lang="en-US" sz="1400" b="1">
                <a:solidFill>
                  <a:schemeClr val="tx2"/>
                </a:solidFill>
              </a:rPr>
              <a:t>Q&amp;A Tab</a:t>
            </a:r>
            <a:r>
              <a:rPr lang="en-US" sz="1400"/>
              <a:t>.</a:t>
            </a:r>
            <a:br>
              <a:rPr lang="en-US" sz="1600" b="1">
                <a:solidFill>
                  <a:schemeClr val="accent1"/>
                </a:solidFill>
              </a:rPr>
            </a:br>
            <a:endParaRPr lang="en-US" sz="1600" b="1">
              <a:solidFill>
                <a:schemeClr val="accent1"/>
              </a:solidFill>
            </a:endParaRPr>
          </a:p>
        </p:txBody>
      </p:sp>
    </p:spTree>
    <p:extLst>
      <p:ext uri="{BB962C8B-B14F-4D97-AF65-F5344CB8AC3E}">
        <p14:creationId xmlns:p14="http://schemas.microsoft.com/office/powerpoint/2010/main" val="223702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8AA159B-FE60-4A2E-8CA2-E77303316095}"/>
              </a:ext>
            </a:extLst>
          </p:cNvPr>
          <p:cNvPicPr>
            <a:picLocks noChangeAspect="1"/>
          </p:cNvPicPr>
          <p:nvPr/>
        </p:nvPicPr>
        <p:blipFill>
          <a:blip r:embed="rId2"/>
          <a:stretch>
            <a:fillRect/>
          </a:stretch>
        </p:blipFill>
        <p:spPr>
          <a:xfrm>
            <a:off x="149821" y="925692"/>
            <a:ext cx="7492413" cy="5095596"/>
          </a:xfrm>
          <a:prstGeom prst="rect">
            <a:avLst/>
          </a:prstGeom>
        </p:spPr>
      </p:pic>
      <p:sp>
        <p:nvSpPr>
          <p:cNvPr id="2" name="Title 1">
            <a:extLst>
              <a:ext uri="{FF2B5EF4-FFF2-40B4-BE49-F238E27FC236}">
                <a16:creationId xmlns:a16="http://schemas.microsoft.com/office/drawing/2014/main" id="{4496B6CD-431E-49F0-AA6E-08B1EC98093F}"/>
              </a:ext>
            </a:extLst>
          </p:cNvPr>
          <p:cNvSpPr>
            <a:spLocks noGrp="1"/>
          </p:cNvSpPr>
          <p:nvPr>
            <p:ph type="title"/>
          </p:nvPr>
        </p:nvSpPr>
        <p:spPr/>
        <p:txBody>
          <a:bodyPr/>
          <a:lstStyle/>
          <a:p>
            <a:r>
              <a:rPr lang="en-US"/>
              <a:t>Multiple components to be combined</a:t>
            </a:r>
          </a:p>
        </p:txBody>
      </p:sp>
      <p:sp>
        <p:nvSpPr>
          <p:cNvPr id="4" name="Slide Number Placeholder 3">
            <a:extLst>
              <a:ext uri="{FF2B5EF4-FFF2-40B4-BE49-F238E27FC236}">
                <a16:creationId xmlns:a16="http://schemas.microsoft.com/office/drawing/2014/main" id="{C2E9C7F6-CF48-4BF6-8CE1-9EBBD3268DDE}"/>
              </a:ext>
            </a:extLst>
          </p:cNvPr>
          <p:cNvSpPr>
            <a:spLocks noGrp="1"/>
          </p:cNvSpPr>
          <p:nvPr>
            <p:ph type="sldNum" sz="quarter" idx="12"/>
          </p:nvPr>
        </p:nvSpPr>
        <p:spPr/>
        <p:txBody>
          <a:bodyPr/>
          <a:lstStyle/>
          <a:p>
            <a:fld id="{B33940F3-6A7E-4A39-B9F4-526F8D43497E}" type="slidenum">
              <a:rPr lang="en-US" smtClean="0"/>
              <a:t>11</a:t>
            </a:fld>
            <a:endParaRPr lang="en-US"/>
          </a:p>
        </p:txBody>
      </p:sp>
      <p:sp>
        <p:nvSpPr>
          <p:cNvPr id="6" name="TextBox 5">
            <a:extLst>
              <a:ext uri="{FF2B5EF4-FFF2-40B4-BE49-F238E27FC236}">
                <a16:creationId xmlns:a16="http://schemas.microsoft.com/office/drawing/2014/main" id="{1281D7A7-F43E-482F-9852-A4E2B388B1D2}"/>
              </a:ext>
            </a:extLst>
          </p:cNvPr>
          <p:cNvSpPr txBox="1"/>
          <p:nvPr/>
        </p:nvSpPr>
        <p:spPr>
          <a:xfrm>
            <a:off x="7782716" y="908720"/>
            <a:ext cx="4111070" cy="830997"/>
          </a:xfrm>
          <a:prstGeom prst="rect">
            <a:avLst/>
          </a:prstGeom>
          <a:noFill/>
        </p:spPr>
        <p:txBody>
          <a:bodyPr wrap="square" rtlCol="0">
            <a:spAutoFit/>
          </a:bodyPr>
          <a:lstStyle/>
          <a:p>
            <a:r>
              <a:rPr lang="en-US" sz="1600"/>
              <a:t>Please review slide 10 first, the same principles apply.</a:t>
            </a:r>
          </a:p>
          <a:p>
            <a:endParaRPr lang="en-US" sz="1600" b="1">
              <a:solidFill>
                <a:schemeClr val="accent1"/>
              </a:solidFill>
            </a:endParaRPr>
          </a:p>
        </p:txBody>
      </p:sp>
      <p:cxnSp>
        <p:nvCxnSpPr>
          <p:cNvPr id="7" name="Straight Arrow Connector 6">
            <a:extLst>
              <a:ext uri="{FF2B5EF4-FFF2-40B4-BE49-F238E27FC236}">
                <a16:creationId xmlns:a16="http://schemas.microsoft.com/office/drawing/2014/main" id="{3E5E749E-F43C-4C2D-A62C-93D741B8B06D}"/>
              </a:ext>
            </a:extLst>
          </p:cNvPr>
          <p:cNvCxnSpPr>
            <a:cxnSpLocks/>
          </p:cNvCxnSpPr>
          <p:nvPr/>
        </p:nvCxnSpPr>
        <p:spPr>
          <a:xfrm flipH="1" flipV="1">
            <a:off x="2063552" y="1387847"/>
            <a:ext cx="6048672" cy="1506091"/>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a:extLst>
              <a:ext uri="{FF2B5EF4-FFF2-40B4-BE49-F238E27FC236}">
                <a16:creationId xmlns:a16="http://schemas.microsoft.com/office/drawing/2014/main" id="{29B657F7-2C2A-4743-B0A8-46F7AABCF80E}"/>
              </a:ext>
            </a:extLst>
          </p:cNvPr>
          <p:cNvCxnSpPr>
            <a:cxnSpLocks/>
          </p:cNvCxnSpPr>
          <p:nvPr/>
        </p:nvCxnSpPr>
        <p:spPr>
          <a:xfrm flipH="1" flipV="1">
            <a:off x="2351584" y="2492896"/>
            <a:ext cx="5760640" cy="83601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65A51D9B-36C9-458A-994E-AFDC1615E73B}"/>
              </a:ext>
            </a:extLst>
          </p:cNvPr>
          <p:cNvSpPr txBox="1"/>
          <p:nvPr/>
        </p:nvSpPr>
        <p:spPr>
          <a:xfrm>
            <a:off x="7831276" y="1767359"/>
            <a:ext cx="4210903" cy="3262432"/>
          </a:xfrm>
          <a:prstGeom prst="rect">
            <a:avLst/>
          </a:prstGeom>
          <a:noFill/>
        </p:spPr>
        <p:txBody>
          <a:bodyPr wrap="square" rtlCol="0">
            <a:spAutoFit/>
          </a:bodyPr>
          <a:lstStyle/>
          <a:p>
            <a:pPr marL="342900" indent="-342900">
              <a:buAutoNum type="arabicPeriod"/>
            </a:pPr>
            <a:r>
              <a:rPr lang="en-US" sz="1600"/>
              <a:t>If the submission consists of multiple pieces packaged separately that will be combined to create the test article, </a:t>
            </a:r>
            <a:br>
              <a:rPr lang="en-US" sz="1600"/>
            </a:br>
            <a:r>
              <a:rPr lang="en-US" sz="1600"/>
              <a:t>these need to be entered separately.</a:t>
            </a:r>
            <a:br>
              <a:rPr lang="en-US" sz="1400"/>
            </a:br>
            <a:r>
              <a:rPr lang="en-US" sz="1400"/>
              <a:t>-Describe the test article in terms of the combined components to be extracted.</a:t>
            </a:r>
            <a:br>
              <a:rPr lang="en-US" sz="1400"/>
            </a:br>
            <a:r>
              <a:rPr lang="en-US" sz="1400"/>
              <a:t>-When adding new lot/component the Additional Description field is used to detail the component with applicable properties</a:t>
            </a:r>
            <a:br>
              <a:rPr lang="en-US" sz="1400"/>
            </a:br>
            <a:r>
              <a:rPr lang="en-US" sz="1400"/>
              <a:t>-If each component submitted has multiple lots please enter these as detailed on slide 10 </a:t>
            </a:r>
            <a:br>
              <a:rPr lang="en-US" sz="1400"/>
            </a:br>
            <a:endParaRPr lang="en-US" sz="1400"/>
          </a:p>
          <a:p>
            <a:endParaRPr lang="en-US" sz="1400"/>
          </a:p>
          <a:p>
            <a:endParaRPr lang="en-US" sz="1600" b="1">
              <a:solidFill>
                <a:schemeClr val="accent1"/>
              </a:solidFill>
            </a:endParaRPr>
          </a:p>
        </p:txBody>
      </p:sp>
      <p:cxnSp>
        <p:nvCxnSpPr>
          <p:cNvPr id="18" name="Straight Arrow Connector 17">
            <a:extLst>
              <a:ext uri="{FF2B5EF4-FFF2-40B4-BE49-F238E27FC236}">
                <a16:creationId xmlns:a16="http://schemas.microsoft.com/office/drawing/2014/main" id="{AAF31039-648C-49B7-B4E6-3BF47840EC8E}"/>
              </a:ext>
            </a:extLst>
          </p:cNvPr>
          <p:cNvCxnSpPr>
            <a:cxnSpLocks/>
          </p:cNvCxnSpPr>
          <p:nvPr/>
        </p:nvCxnSpPr>
        <p:spPr>
          <a:xfrm flipH="1">
            <a:off x="2279576" y="3328913"/>
            <a:ext cx="5832648" cy="29056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22" name="Straight Arrow Connector 21">
            <a:extLst>
              <a:ext uri="{FF2B5EF4-FFF2-40B4-BE49-F238E27FC236}">
                <a16:creationId xmlns:a16="http://schemas.microsoft.com/office/drawing/2014/main" id="{12A1D189-B0A8-4B6C-976C-B7EC296E4B9B}"/>
              </a:ext>
            </a:extLst>
          </p:cNvPr>
          <p:cNvCxnSpPr>
            <a:cxnSpLocks/>
            <a:endCxn id="38" idx="6"/>
          </p:cNvCxnSpPr>
          <p:nvPr/>
        </p:nvCxnSpPr>
        <p:spPr>
          <a:xfrm flipH="1" flipV="1">
            <a:off x="983432" y="3869085"/>
            <a:ext cx="7200802" cy="154674"/>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38" name="Oval 37">
            <a:extLst>
              <a:ext uri="{FF2B5EF4-FFF2-40B4-BE49-F238E27FC236}">
                <a16:creationId xmlns:a16="http://schemas.microsoft.com/office/drawing/2014/main" id="{95E59F68-D6F9-4217-B199-B0BF02D928C5}"/>
              </a:ext>
            </a:extLst>
          </p:cNvPr>
          <p:cNvSpPr/>
          <p:nvPr/>
        </p:nvSpPr>
        <p:spPr>
          <a:xfrm>
            <a:off x="332495" y="3373065"/>
            <a:ext cx="650937" cy="992039"/>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0" name="Picture 39">
            <a:extLst>
              <a:ext uri="{FF2B5EF4-FFF2-40B4-BE49-F238E27FC236}">
                <a16:creationId xmlns:a16="http://schemas.microsoft.com/office/drawing/2014/main" id="{F2163B28-DCE8-44A6-9E3A-5B442A562AA9}"/>
              </a:ext>
            </a:extLst>
          </p:cNvPr>
          <p:cNvPicPr>
            <a:picLocks noChangeAspect="1"/>
          </p:cNvPicPr>
          <p:nvPr/>
        </p:nvPicPr>
        <p:blipFill>
          <a:blip r:embed="rId3"/>
          <a:stretch>
            <a:fillRect/>
          </a:stretch>
        </p:blipFill>
        <p:spPr>
          <a:xfrm>
            <a:off x="8423867" y="5587806"/>
            <a:ext cx="3469919" cy="936104"/>
          </a:xfrm>
          <a:prstGeom prst="rect">
            <a:avLst/>
          </a:prstGeom>
        </p:spPr>
      </p:pic>
      <p:sp>
        <p:nvSpPr>
          <p:cNvPr id="41" name="Rectangle 40">
            <a:extLst>
              <a:ext uri="{FF2B5EF4-FFF2-40B4-BE49-F238E27FC236}">
                <a16:creationId xmlns:a16="http://schemas.microsoft.com/office/drawing/2014/main" id="{A695AF7F-B210-4B9A-9260-332578DE1E77}"/>
              </a:ext>
            </a:extLst>
          </p:cNvPr>
          <p:cNvSpPr/>
          <p:nvPr/>
        </p:nvSpPr>
        <p:spPr>
          <a:xfrm>
            <a:off x="7831276" y="4769857"/>
            <a:ext cx="4210904" cy="1323439"/>
          </a:xfrm>
          <a:prstGeom prst="rect">
            <a:avLst/>
          </a:prstGeom>
        </p:spPr>
        <p:txBody>
          <a:bodyPr wrap="square">
            <a:spAutoFit/>
          </a:bodyPr>
          <a:lstStyle/>
          <a:p>
            <a:pPr marL="342900" indent="-342900">
              <a:buFont typeface="+mj-lt"/>
              <a:buAutoNum type="arabicPeriod" startAt="2"/>
            </a:pPr>
            <a:r>
              <a:rPr lang="en-US" sz="1600"/>
              <a:t>On the </a:t>
            </a:r>
            <a:r>
              <a:rPr lang="en-US" sz="1600" b="1">
                <a:solidFill>
                  <a:schemeClr val="accent1"/>
                </a:solidFill>
              </a:rPr>
              <a:t>Assignments Tab </a:t>
            </a:r>
            <a:r>
              <a:rPr lang="en-US" sz="1600"/>
              <a:t>choose “Multiple components submitted to be combined as one test article”</a:t>
            </a:r>
            <a:br>
              <a:rPr lang="en-US" sz="1600"/>
            </a:br>
            <a:br>
              <a:rPr lang="en-US" sz="1600" b="1">
                <a:solidFill>
                  <a:schemeClr val="accent1"/>
                </a:solidFill>
              </a:rPr>
            </a:br>
            <a:endParaRPr lang="en-US" sz="1600" b="1">
              <a:solidFill>
                <a:schemeClr val="accent1"/>
              </a:solidFill>
            </a:endParaRPr>
          </a:p>
        </p:txBody>
      </p:sp>
    </p:spTree>
    <p:extLst>
      <p:ext uri="{BB962C8B-B14F-4D97-AF65-F5344CB8AC3E}">
        <p14:creationId xmlns:p14="http://schemas.microsoft.com/office/powerpoint/2010/main" val="198947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A1587C7-D5AA-43AF-AE03-097A82D5DA8A}"/>
              </a:ext>
            </a:extLst>
          </p:cNvPr>
          <p:cNvSpPr txBox="1"/>
          <p:nvPr/>
        </p:nvSpPr>
        <p:spPr>
          <a:xfrm>
            <a:off x="6384032" y="2797765"/>
            <a:ext cx="5256584" cy="4124206"/>
          </a:xfrm>
          <a:prstGeom prst="rect">
            <a:avLst/>
          </a:prstGeom>
          <a:noFill/>
        </p:spPr>
        <p:txBody>
          <a:bodyPr wrap="square" rtlCol="0">
            <a:spAutoFit/>
          </a:bodyPr>
          <a:lstStyle/>
          <a:p>
            <a:pPr marL="342900" indent="-342900">
              <a:buAutoNum type="arabicPeriod"/>
            </a:pPr>
            <a:r>
              <a:rPr lang="en-US" sz="1600"/>
              <a:t>Fill in the </a:t>
            </a:r>
            <a:r>
              <a:rPr lang="en-US" sz="1600" b="1">
                <a:solidFill>
                  <a:schemeClr val="accent1"/>
                </a:solidFill>
              </a:rPr>
              <a:t>Required Fields.</a:t>
            </a:r>
            <a:br>
              <a:rPr lang="en-US" sz="1600" b="1">
                <a:solidFill>
                  <a:schemeClr val="accent1"/>
                </a:solidFill>
              </a:rPr>
            </a:br>
            <a:r>
              <a:rPr lang="en-US" sz="1400">
                <a:solidFill>
                  <a:schemeClr val="accent1"/>
                </a:solidFill>
              </a:rPr>
              <a:t>-</a:t>
            </a:r>
            <a:r>
              <a:rPr lang="en-US" sz="1400"/>
              <a:t>The same principles apply as detailed on slide 10 and 11 for multiple lots or components using the add </a:t>
            </a:r>
            <a:br>
              <a:rPr lang="en-US" sz="1400"/>
            </a:br>
            <a:r>
              <a:rPr lang="en-US" sz="1400" b="1">
                <a:solidFill>
                  <a:schemeClr val="tx2"/>
                </a:solidFill>
              </a:rPr>
              <a:t>New Lot/Component button.</a:t>
            </a:r>
          </a:p>
          <a:p>
            <a:endParaRPr lang="en-US" sz="1400" b="1">
              <a:solidFill>
                <a:schemeClr val="tx2"/>
              </a:solidFill>
            </a:endParaRPr>
          </a:p>
          <a:p>
            <a:endParaRPr lang="en-US" sz="1400" b="1">
              <a:solidFill>
                <a:schemeClr val="tx2"/>
              </a:solidFill>
            </a:endParaRPr>
          </a:p>
          <a:p>
            <a:pPr marL="342900" indent="-342900">
              <a:buFont typeface="+mj-lt"/>
              <a:buAutoNum type="arabicPeriod" startAt="2"/>
            </a:pPr>
            <a:r>
              <a:rPr lang="en-US" sz="1600"/>
              <a:t>To add a completely new type </a:t>
            </a:r>
            <a:br>
              <a:rPr lang="en-US" sz="1600"/>
            </a:br>
            <a:r>
              <a:rPr lang="en-US" sz="1600"/>
              <a:t>(e.g. a supply vs comparison article) use the </a:t>
            </a:r>
            <a:br>
              <a:rPr lang="en-US" sz="1600"/>
            </a:br>
            <a:r>
              <a:rPr lang="en-US" sz="1600" b="1">
                <a:solidFill>
                  <a:schemeClr val="tx2"/>
                </a:solidFill>
              </a:rPr>
              <a:t>Add New </a:t>
            </a:r>
            <a:r>
              <a:rPr lang="en-US" sz="1600"/>
              <a:t>Button, otherwise press </a:t>
            </a:r>
            <a:br>
              <a:rPr lang="en-US" sz="1600"/>
            </a:br>
            <a:r>
              <a:rPr lang="en-US" sz="1600" b="1">
                <a:solidFill>
                  <a:schemeClr val="tx2"/>
                </a:solidFill>
              </a:rPr>
              <a:t>Save and Close</a:t>
            </a:r>
          </a:p>
          <a:p>
            <a:pPr marL="342900" indent="-342900">
              <a:buFont typeface="+mj-lt"/>
              <a:buAutoNum type="arabicPeriod" startAt="2"/>
            </a:pPr>
            <a:endParaRPr lang="en-US" sz="1600" b="1">
              <a:solidFill>
                <a:schemeClr val="tx2"/>
              </a:solidFill>
            </a:endParaRPr>
          </a:p>
          <a:p>
            <a:pPr marL="342900" indent="-342900">
              <a:buFont typeface="+mj-lt"/>
              <a:buAutoNum type="arabicPeriod" startAt="2"/>
            </a:pPr>
            <a:r>
              <a:rPr lang="en-US" sz="1600"/>
              <a:t>Your added items will now show on the Q&amp;A tab and applicable questions will appear.</a:t>
            </a:r>
            <a:br>
              <a:rPr lang="en-US" sz="1600" b="1">
                <a:solidFill>
                  <a:schemeClr val="tx2"/>
                </a:solidFill>
              </a:rPr>
            </a:br>
            <a:endParaRPr lang="en-US" sz="1600" b="1">
              <a:solidFill>
                <a:schemeClr val="tx2"/>
              </a:solidFill>
            </a:endParaRPr>
          </a:p>
          <a:p>
            <a:endParaRPr lang="en-US" sz="1600"/>
          </a:p>
          <a:p>
            <a:endParaRPr lang="en-US" sz="1600"/>
          </a:p>
          <a:p>
            <a:endParaRPr lang="en-US" sz="1600"/>
          </a:p>
        </p:txBody>
      </p:sp>
      <p:sp>
        <p:nvSpPr>
          <p:cNvPr id="5" name="Title 1">
            <a:extLst>
              <a:ext uri="{FF2B5EF4-FFF2-40B4-BE49-F238E27FC236}">
                <a16:creationId xmlns:a16="http://schemas.microsoft.com/office/drawing/2014/main" id="{B1F7345E-AE4A-4050-A9C7-B5008FFB8CE0}"/>
              </a:ext>
            </a:extLst>
          </p:cNvPr>
          <p:cNvSpPr>
            <a:spLocks noGrp="1"/>
          </p:cNvSpPr>
          <p:nvPr>
            <p:ph type="title"/>
          </p:nvPr>
        </p:nvSpPr>
        <p:spPr>
          <a:xfrm>
            <a:off x="404503" y="188640"/>
            <a:ext cx="11734800" cy="712281"/>
          </a:xfrm>
        </p:spPr>
        <p:txBody>
          <a:bodyPr/>
          <a:lstStyle/>
          <a:p>
            <a:r>
              <a:rPr lang="en-US"/>
              <a:t>Comparison/Control/Supply</a:t>
            </a:r>
          </a:p>
        </p:txBody>
      </p:sp>
      <p:sp>
        <p:nvSpPr>
          <p:cNvPr id="2" name="TextBox 1">
            <a:extLst>
              <a:ext uri="{FF2B5EF4-FFF2-40B4-BE49-F238E27FC236}">
                <a16:creationId xmlns:a16="http://schemas.microsoft.com/office/drawing/2014/main" id="{5819563D-D32B-4DA1-887A-B65D716B58C6}"/>
              </a:ext>
            </a:extLst>
          </p:cNvPr>
          <p:cNvSpPr txBox="1"/>
          <p:nvPr/>
        </p:nvSpPr>
        <p:spPr>
          <a:xfrm>
            <a:off x="417424" y="866298"/>
            <a:ext cx="5966608" cy="1600438"/>
          </a:xfrm>
          <a:prstGeom prst="rect">
            <a:avLst/>
          </a:prstGeom>
          <a:noFill/>
        </p:spPr>
        <p:txBody>
          <a:bodyPr wrap="square" rtlCol="0">
            <a:spAutoFit/>
          </a:bodyPr>
          <a:lstStyle/>
          <a:p>
            <a:r>
              <a:rPr lang="en-US" sz="1400"/>
              <a:t>Your quote (page 3) will indicate if a comparison, control, or supply is required to be submitted. This does not include laboratory blanks (negative controls) unless specifically listed. You may also have supplies to submit that are not listed in your quote like tools for connecting, priming, or pre-conditioning. These are entered as supplies and require that you provide instruction on how to use them appropriately to avoid delays. Enter comparison/control/supply on the </a:t>
            </a:r>
            <a:r>
              <a:rPr lang="en-US" sz="1400" b="1">
                <a:solidFill>
                  <a:schemeClr val="tx2"/>
                </a:solidFill>
              </a:rPr>
              <a:t>Q&amp;A Tab.</a:t>
            </a:r>
          </a:p>
        </p:txBody>
      </p:sp>
      <p:pic>
        <p:nvPicPr>
          <p:cNvPr id="7" name="Picture 6">
            <a:extLst>
              <a:ext uri="{FF2B5EF4-FFF2-40B4-BE49-F238E27FC236}">
                <a16:creationId xmlns:a16="http://schemas.microsoft.com/office/drawing/2014/main" id="{F5A0D23E-88C9-4900-A6D9-0BEDD7B41AC7}"/>
              </a:ext>
            </a:extLst>
          </p:cNvPr>
          <p:cNvPicPr>
            <a:picLocks noChangeAspect="1"/>
          </p:cNvPicPr>
          <p:nvPr/>
        </p:nvPicPr>
        <p:blipFill rotWithShape="1">
          <a:blip r:embed="rId2"/>
          <a:srcRect l="46259" t="81365" r="1"/>
          <a:stretch/>
        </p:blipFill>
        <p:spPr>
          <a:xfrm>
            <a:off x="7536160" y="1582040"/>
            <a:ext cx="2617134" cy="1054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a:extLst>
              <a:ext uri="{FF2B5EF4-FFF2-40B4-BE49-F238E27FC236}">
                <a16:creationId xmlns:a16="http://schemas.microsoft.com/office/drawing/2014/main" id="{0D5B5F67-F0ED-4850-AEF1-1BE8696E89FD}"/>
              </a:ext>
            </a:extLst>
          </p:cNvPr>
          <p:cNvCxnSpPr>
            <a:cxnSpLocks/>
            <a:endCxn id="7" idx="1"/>
          </p:cNvCxnSpPr>
          <p:nvPr/>
        </p:nvCxnSpPr>
        <p:spPr>
          <a:xfrm flipV="1">
            <a:off x="5159896" y="2109476"/>
            <a:ext cx="2376264" cy="167396"/>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12" name="Picture 11">
            <a:extLst>
              <a:ext uri="{FF2B5EF4-FFF2-40B4-BE49-F238E27FC236}">
                <a16:creationId xmlns:a16="http://schemas.microsoft.com/office/drawing/2014/main" id="{AE7C667A-3A87-4E29-885B-F89CE1F9A60A}"/>
              </a:ext>
            </a:extLst>
          </p:cNvPr>
          <p:cNvPicPr>
            <a:picLocks noChangeAspect="1"/>
          </p:cNvPicPr>
          <p:nvPr/>
        </p:nvPicPr>
        <p:blipFill>
          <a:blip r:embed="rId3"/>
          <a:stretch>
            <a:fillRect/>
          </a:stretch>
        </p:blipFill>
        <p:spPr>
          <a:xfrm>
            <a:off x="119336" y="2819122"/>
            <a:ext cx="5446207" cy="2845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7" name="Straight Arrow Connector 16">
            <a:extLst>
              <a:ext uri="{FF2B5EF4-FFF2-40B4-BE49-F238E27FC236}">
                <a16:creationId xmlns:a16="http://schemas.microsoft.com/office/drawing/2014/main" id="{F45B7826-F07F-43FB-81FD-4A2A0CCE8C6F}"/>
              </a:ext>
            </a:extLst>
          </p:cNvPr>
          <p:cNvCxnSpPr>
            <a:cxnSpLocks/>
          </p:cNvCxnSpPr>
          <p:nvPr/>
        </p:nvCxnSpPr>
        <p:spPr>
          <a:xfrm flipH="1">
            <a:off x="4871866" y="3589853"/>
            <a:ext cx="1872206" cy="124800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6" name="Picture 5">
            <a:extLst>
              <a:ext uri="{FF2B5EF4-FFF2-40B4-BE49-F238E27FC236}">
                <a16:creationId xmlns:a16="http://schemas.microsoft.com/office/drawing/2014/main" id="{4AEC1308-108E-4EE9-A0DB-DE94384533FA}"/>
              </a:ext>
            </a:extLst>
          </p:cNvPr>
          <p:cNvPicPr>
            <a:picLocks noChangeAspect="1"/>
          </p:cNvPicPr>
          <p:nvPr/>
        </p:nvPicPr>
        <p:blipFill>
          <a:blip r:embed="rId4"/>
          <a:stretch>
            <a:fillRect/>
          </a:stretch>
        </p:blipFill>
        <p:spPr>
          <a:xfrm>
            <a:off x="6773526" y="984102"/>
            <a:ext cx="4939098" cy="860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7" name="Straight Arrow Connector 26">
            <a:extLst>
              <a:ext uri="{FF2B5EF4-FFF2-40B4-BE49-F238E27FC236}">
                <a16:creationId xmlns:a16="http://schemas.microsoft.com/office/drawing/2014/main" id="{C1CDA288-C1FD-4811-AE4B-BF5821C7B2A2}"/>
              </a:ext>
            </a:extLst>
          </p:cNvPr>
          <p:cNvCxnSpPr>
            <a:cxnSpLocks/>
          </p:cNvCxnSpPr>
          <p:nvPr/>
        </p:nvCxnSpPr>
        <p:spPr>
          <a:xfrm flipH="1">
            <a:off x="4871866" y="4959329"/>
            <a:ext cx="1872206" cy="414829"/>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31" name="Picture 30">
            <a:extLst>
              <a:ext uri="{FF2B5EF4-FFF2-40B4-BE49-F238E27FC236}">
                <a16:creationId xmlns:a16="http://schemas.microsoft.com/office/drawing/2014/main" id="{5D4A8670-CA7E-48F8-818A-95EFF474A092}"/>
              </a:ext>
            </a:extLst>
          </p:cNvPr>
          <p:cNvPicPr>
            <a:picLocks noChangeAspect="1"/>
          </p:cNvPicPr>
          <p:nvPr/>
        </p:nvPicPr>
        <p:blipFill>
          <a:blip r:embed="rId5"/>
          <a:stretch>
            <a:fillRect/>
          </a:stretch>
        </p:blipFill>
        <p:spPr>
          <a:xfrm>
            <a:off x="5702909" y="5967059"/>
            <a:ext cx="6282386" cy="558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Slide Number Placeholder 3">
            <a:extLst>
              <a:ext uri="{FF2B5EF4-FFF2-40B4-BE49-F238E27FC236}">
                <a16:creationId xmlns:a16="http://schemas.microsoft.com/office/drawing/2014/main" id="{01FD97B1-8EC5-4D5E-B96B-210A44AE6665}"/>
              </a:ext>
            </a:extLst>
          </p:cNvPr>
          <p:cNvSpPr>
            <a:spLocks noGrp="1"/>
          </p:cNvSpPr>
          <p:nvPr>
            <p:ph type="sldNum" sz="quarter" idx="12"/>
          </p:nvPr>
        </p:nvSpPr>
        <p:spPr>
          <a:xfrm>
            <a:off x="239233" y="6400800"/>
            <a:ext cx="330540" cy="246221"/>
          </a:xfrm>
        </p:spPr>
        <p:txBody>
          <a:bodyPr/>
          <a:lstStyle/>
          <a:p>
            <a:fld id="{B33940F3-6A7E-4A39-B9F4-526F8D43497E}" type="slidenum">
              <a:rPr lang="en-US" smtClean="0"/>
              <a:t>12</a:t>
            </a:fld>
            <a:endParaRPr lang="en-US"/>
          </a:p>
        </p:txBody>
      </p:sp>
    </p:spTree>
    <p:extLst>
      <p:ext uri="{BB962C8B-B14F-4D97-AF65-F5344CB8AC3E}">
        <p14:creationId xmlns:p14="http://schemas.microsoft.com/office/powerpoint/2010/main" val="313975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A1587C7-D5AA-43AF-AE03-097A82D5DA8A}"/>
              </a:ext>
            </a:extLst>
          </p:cNvPr>
          <p:cNvSpPr txBox="1"/>
          <p:nvPr/>
        </p:nvSpPr>
        <p:spPr>
          <a:xfrm>
            <a:off x="7896200" y="2293508"/>
            <a:ext cx="3960440" cy="4339650"/>
          </a:xfrm>
          <a:prstGeom prst="rect">
            <a:avLst/>
          </a:prstGeom>
          <a:noFill/>
        </p:spPr>
        <p:txBody>
          <a:bodyPr wrap="square" rtlCol="0">
            <a:spAutoFit/>
          </a:bodyPr>
          <a:lstStyle/>
          <a:p>
            <a:pPr marL="342900" indent="-342900">
              <a:buAutoNum type="arabicPeriod"/>
            </a:pPr>
            <a:r>
              <a:rPr lang="en-US" sz="1600"/>
              <a:t>Pressing </a:t>
            </a:r>
            <a:r>
              <a:rPr lang="en-US" sz="1600" b="1">
                <a:solidFill>
                  <a:schemeClr val="accent1"/>
                </a:solidFill>
              </a:rPr>
              <a:t>Add New Sample </a:t>
            </a:r>
            <a:r>
              <a:rPr lang="en-US" sz="1600"/>
              <a:t>at the bottom of the </a:t>
            </a:r>
            <a:r>
              <a:rPr lang="en-US" sz="1600" b="1">
                <a:solidFill>
                  <a:schemeClr val="accent1"/>
                </a:solidFill>
              </a:rPr>
              <a:t>Samples and Lots Tab </a:t>
            </a:r>
            <a:r>
              <a:rPr lang="en-US" sz="1600"/>
              <a:t>will collapse the first input sample (including components/lots) and open a new Sample</a:t>
            </a:r>
            <a:r>
              <a:rPr lang="en-US" sz="1600" b="1">
                <a:solidFill>
                  <a:schemeClr val="accent1"/>
                </a:solidFill>
              </a:rPr>
              <a:t>.</a:t>
            </a:r>
            <a:br>
              <a:rPr lang="en-US" sz="1600" b="1">
                <a:solidFill>
                  <a:schemeClr val="accent1"/>
                </a:solidFill>
              </a:rPr>
            </a:br>
            <a:r>
              <a:rPr lang="en-US" sz="1400">
                <a:solidFill>
                  <a:schemeClr val="accent1"/>
                </a:solidFill>
              </a:rPr>
              <a:t>-</a:t>
            </a:r>
            <a:r>
              <a:rPr lang="en-US" sz="1400"/>
              <a:t>All entries here are done as described on slides 5, 10, or 11 as applicable.</a:t>
            </a:r>
            <a:br>
              <a:rPr lang="en-US" sz="1400"/>
            </a:br>
            <a:r>
              <a:rPr lang="en-US" sz="1400"/>
              <a:t>-This can be repeated for multiple additional samples</a:t>
            </a:r>
            <a:endParaRPr lang="en-US" sz="1400" b="1">
              <a:solidFill>
                <a:schemeClr val="tx2"/>
              </a:solidFill>
            </a:endParaRPr>
          </a:p>
          <a:p>
            <a:endParaRPr lang="en-US" sz="1400" b="1">
              <a:solidFill>
                <a:schemeClr val="tx2"/>
              </a:solidFill>
            </a:endParaRPr>
          </a:p>
          <a:p>
            <a:endParaRPr lang="en-US" sz="1400" b="1">
              <a:solidFill>
                <a:schemeClr val="tx2"/>
              </a:solidFill>
            </a:endParaRPr>
          </a:p>
          <a:p>
            <a:pPr marL="342900" indent="-342900">
              <a:buFont typeface="+mj-lt"/>
              <a:buAutoNum type="arabicPeriod" startAt="2"/>
            </a:pPr>
            <a:r>
              <a:rPr lang="en-US" sz="1600"/>
              <a:t>After entering each new sample appropriately continue to the </a:t>
            </a:r>
            <a:r>
              <a:rPr lang="en-US" sz="1600" b="1">
                <a:solidFill>
                  <a:schemeClr val="accent1"/>
                </a:solidFill>
              </a:rPr>
              <a:t>Assignments Tab</a:t>
            </a:r>
            <a:br>
              <a:rPr lang="en-US" sz="1600" b="1">
                <a:solidFill>
                  <a:schemeClr val="tx2"/>
                </a:solidFill>
              </a:rPr>
            </a:br>
            <a:endParaRPr lang="en-US" sz="1600" b="1">
              <a:solidFill>
                <a:schemeClr val="tx2"/>
              </a:solidFill>
            </a:endParaRPr>
          </a:p>
          <a:p>
            <a:endParaRPr lang="en-US" sz="1600"/>
          </a:p>
          <a:p>
            <a:endParaRPr lang="en-US" sz="1600"/>
          </a:p>
          <a:p>
            <a:endParaRPr lang="en-US" sz="1600"/>
          </a:p>
        </p:txBody>
      </p:sp>
      <p:sp>
        <p:nvSpPr>
          <p:cNvPr id="5" name="Title 1">
            <a:extLst>
              <a:ext uri="{FF2B5EF4-FFF2-40B4-BE49-F238E27FC236}">
                <a16:creationId xmlns:a16="http://schemas.microsoft.com/office/drawing/2014/main" id="{B1F7345E-AE4A-4050-A9C7-B5008FFB8CE0}"/>
              </a:ext>
            </a:extLst>
          </p:cNvPr>
          <p:cNvSpPr>
            <a:spLocks noGrp="1"/>
          </p:cNvSpPr>
          <p:nvPr>
            <p:ph type="title"/>
          </p:nvPr>
        </p:nvSpPr>
        <p:spPr>
          <a:xfrm>
            <a:off x="404503" y="188640"/>
            <a:ext cx="11734800" cy="712281"/>
          </a:xfrm>
        </p:spPr>
        <p:txBody>
          <a:bodyPr/>
          <a:lstStyle/>
          <a:p>
            <a:r>
              <a:rPr lang="en-US"/>
              <a:t>Multiple Tests, Multiple Test Articles</a:t>
            </a:r>
          </a:p>
        </p:txBody>
      </p:sp>
      <p:sp>
        <p:nvSpPr>
          <p:cNvPr id="2" name="TextBox 1">
            <a:extLst>
              <a:ext uri="{FF2B5EF4-FFF2-40B4-BE49-F238E27FC236}">
                <a16:creationId xmlns:a16="http://schemas.microsoft.com/office/drawing/2014/main" id="{5819563D-D32B-4DA1-887A-B65D716B58C6}"/>
              </a:ext>
            </a:extLst>
          </p:cNvPr>
          <p:cNvSpPr txBox="1"/>
          <p:nvPr/>
        </p:nvSpPr>
        <p:spPr>
          <a:xfrm>
            <a:off x="191344" y="764704"/>
            <a:ext cx="11593288" cy="1600438"/>
          </a:xfrm>
          <a:prstGeom prst="rect">
            <a:avLst/>
          </a:prstGeom>
          <a:noFill/>
        </p:spPr>
        <p:txBody>
          <a:bodyPr wrap="square" rtlCol="0">
            <a:spAutoFit/>
          </a:bodyPr>
          <a:lstStyle/>
          <a:p>
            <a:r>
              <a:rPr lang="en-US" sz="1400"/>
              <a:t>You may find that it is most straight forward to enter a separate WOS order for each new custom test and test article. This is especially true if your studies consist of multiple lots or components and contain comparisons and supplies. Also consider if each test has a separate purchase order. </a:t>
            </a:r>
          </a:p>
          <a:p>
            <a:endParaRPr lang="en-US" sz="1400"/>
          </a:p>
          <a:p>
            <a:r>
              <a:rPr lang="en-US" sz="1400"/>
              <a:t>Separate WOS orders can be boxed together if shipping to the same location as long as all applicable packing slips are included. </a:t>
            </a:r>
          </a:p>
          <a:p>
            <a:endParaRPr lang="en-US" sz="1400"/>
          </a:p>
          <a:p>
            <a:r>
              <a:rPr lang="en-US" sz="1400"/>
              <a:t>If you do wish to combine multiples into one order you will need to add all tests from applicable quotes (slide 4) and enter each test article separately as shown below.</a:t>
            </a:r>
            <a:endParaRPr lang="en-US" sz="1400" b="1">
              <a:solidFill>
                <a:schemeClr val="tx2"/>
              </a:solidFill>
            </a:endParaRPr>
          </a:p>
        </p:txBody>
      </p:sp>
      <p:pic>
        <p:nvPicPr>
          <p:cNvPr id="4" name="Picture 3">
            <a:extLst>
              <a:ext uri="{FF2B5EF4-FFF2-40B4-BE49-F238E27FC236}">
                <a16:creationId xmlns:a16="http://schemas.microsoft.com/office/drawing/2014/main" id="{BEBFC707-6BC9-4ED3-BAF2-FFB1A56C079E}"/>
              </a:ext>
            </a:extLst>
          </p:cNvPr>
          <p:cNvPicPr>
            <a:picLocks noChangeAspect="1"/>
          </p:cNvPicPr>
          <p:nvPr/>
        </p:nvPicPr>
        <p:blipFill>
          <a:blip r:embed="rId2"/>
          <a:stretch>
            <a:fillRect/>
          </a:stretch>
        </p:blipFill>
        <p:spPr>
          <a:xfrm>
            <a:off x="532586" y="2406417"/>
            <a:ext cx="6768753" cy="4315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7" name="Straight Arrow Connector 26">
            <a:extLst>
              <a:ext uri="{FF2B5EF4-FFF2-40B4-BE49-F238E27FC236}">
                <a16:creationId xmlns:a16="http://schemas.microsoft.com/office/drawing/2014/main" id="{C1CDA288-C1FD-4811-AE4B-BF5821C7B2A2}"/>
              </a:ext>
            </a:extLst>
          </p:cNvPr>
          <p:cNvCxnSpPr>
            <a:cxnSpLocks/>
          </p:cNvCxnSpPr>
          <p:nvPr/>
        </p:nvCxnSpPr>
        <p:spPr>
          <a:xfrm flipH="1" flipV="1">
            <a:off x="7189818" y="2562870"/>
            <a:ext cx="1157228" cy="362074"/>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68D800C9-A64B-41EA-A5AF-BE1D30803050}"/>
              </a:ext>
            </a:extLst>
          </p:cNvPr>
          <p:cNvCxnSpPr>
            <a:cxnSpLocks/>
          </p:cNvCxnSpPr>
          <p:nvPr/>
        </p:nvCxnSpPr>
        <p:spPr>
          <a:xfrm flipH="1" flipV="1">
            <a:off x="7189818" y="2924944"/>
            <a:ext cx="1066423" cy="504056"/>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8" name="Slide Number Placeholder 3">
            <a:extLst>
              <a:ext uri="{FF2B5EF4-FFF2-40B4-BE49-F238E27FC236}">
                <a16:creationId xmlns:a16="http://schemas.microsoft.com/office/drawing/2014/main" id="{11673D54-9E76-49DA-B9A6-7811C8E52D2C}"/>
              </a:ext>
            </a:extLst>
          </p:cNvPr>
          <p:cNvSpPr>
            <a:spLocks noGrp="1"/>
          </p:cNvSpPr>
          <p:nvPr>
            <p:ph type="sldNum" sz="quarter" idx="12"/>
          </p:nvPr>
        </p:nvSpPr>
        <p:spPr>
          <a:xfrm>
            <a:off x="239233" y="6400800"/>
            <a:ext cx="330540" cy="246221"/>
          </a:xfrm>
        </p:spPr>
        <p:txBody>
          <a:bodyPr/>
          <a:lstStyle/>
          <a:p>
            <a:fld id="{B33940F3-6A7E-4A39-B9F4-526F8D43497E}" type="slidenum">
              <a:rPr lang="en-US" smtClean="0"/>
              <a:t>13</a:t>
            </a:fld>
            <a:endParaRPr lang="en-US"/>
          </a:p>
        </p:txBody>
      </p:sp>
    </p:spTree>
    <p:extLst>
      <p:ext uri="{BB962C8B-B14F-4D97-AF65-F5344CB8AC3E}">
        <p14:creationId xmlns:p14="http://schemas.microsoft.com/office/powerpoint/2010/main" val="4235993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BCBF2FE-BC51-4610-AC02-BE93223960F6}"/>
              </a:ext>
            </a:extLst>
          </p:cNvPr>
          <p:cNvPicPr>
            <a:picLocks noChangeAspect="1"/>
          </p:cNvPicPr>
          <p:nvPr/>
        </p:nvPicPr>
        <p:blipFill>
          <a:blip r:embed="rId2"/>
          <a:stretch>
            <a:fillRect/>
          </a:stretch>
        </p:blipFill>
        <p:spPr>
          <a:xfrm>
            <a:off x="4038549" y="730595"/>
            <a:ext cx="7633454" cy="4102561"/>
          </a:xfrm>
          <a:prstGeom prst="rect">
            <a:avLst/>
          </a:prstGeom>
        </p:spPr>
      </p:pic>
      <p:sp>
        <p:nvSpPr>
          <p:cNvPr id="5" name="Title 1">
            <a:extLst>
              <a:ext uri="{FF2B5EF4-FFF2-40B4-BE49-F238E27FC236}">
                <a16:creationId xmlns:a16="http://schemas.microsoft.com/office/drawing/2014/main" id="{B1F7345E-AE4A-4050-A9C7-B5008FFB8CE0}"/>
              </a:ext>
            </a:extLst>
          </p:cNvPr>
          <p:cNvSpPr>
            <a:spLocks noGrp="1"/>
          </p:cNvSpPr>
          <p:nvPr>
            <p:ph type="title"/>
          </p:nvPr>
        </p:nvSpPr>
        <p:spPr>
          <a:xfrm>
            <a:off x="404503" y="188640"/>
            <a:ext cx="11734800" cy="712281"/>
          </a:xfrm>
        </p:spPr>
        <p:txBody>
          <a:bodyPr/>
          <a:lstStyle/>
          <a:p>
            <a:r>
              <a:rPr lang="en-US"/>
              <a:t>Multiple Tests, Multiple Test Articles</a:t>
            </a:r>
          </a:p>
        </p:txBody>
      </p:sp>
      <p:sp>
        <p:nvSpPr>
          <p:cNvPr id="10" name="TextBox 9">
            <a:extLst>
              <a:ext uri="{FF2B5EF4-FFF2-40B4-BE49-F238E27FC236}">
                <a16:creationId xmlns:a16="http://schemas.microsoft.com/office/drawing/2014/main" id="{D8538FE7-73C9-4F8A-B18F-8C88CD5F9397}"/>
              </a:ext>
            </a:extLst>
          </p:cNvPr>
          <p:cNvSpPr txBox="1"/>
          <p:nvPr/>
        </p:nvSpPr>
        <p:spPr>
          <a:xfrm>
            <a:off x="126812" y="1630696"/>
            <a:ext cx="3646701" cy="5262979"/>
          </a:xfrm>
          <a:prstGeom prst="rect">
            <a:avLst/>
          </a:prstGeom>
          <a:noFill/>
        </p:spPr>
        <p:txBody>
          <a:bodyPr wrap="square" rtlCol="0">
            <a:spAutoFit/>
          </a:bodyPr>
          <a:lstStyle/>
          <a:p>
            <a:pPr marL="342900" indent="-342900">
              <a:buAutoNum type="arabicPeriod"/>
            </a:pPr>
            <a:r>
              <a:rPr lang="en-US" sz="1600"/>
              <a:t>On the </a:t>
            </a:r>
            <a:r>
              <a:rPr lang="en-US" sz="1600" b="1">
                <a:solidFill>
                  <a:schemeClr val="accent1"/>
                </a:solidFill>
              </a:rPr>
              <a:t>Assignments Tab </a:t>
            </a:r>
            <a:r>
              <a:rPr lang="en-US" sz="1600"/>
              <a:t>all tests added and all samples entered on the order will be shown. This includes any lots or components listed under each test article.</a:t>
            </a:r>
          </a:p>
          <a:p>
            <a:pPr marL="342900" indent="-342900">
              <a:buAutoNum type="arabicPeriod"/>
            </a:pPr>
            <a:endParaRPr lang="en-US" sz="1600"/>
          </a:p>
          <a:p>
            <a:pPr marL="342900" indent="-342900">
              <a:buAutoNum type="arabicPeriod"/>
            </a:pPr>
            <a:r>
              <a:rPr lang="en-US" sz="1600"/>
              <a:t>Drag and drop each test code onto the applicable sample (not the lot/component) and it will consolidate into one question regarding how to test each.</a:t>
            </a:r>
          </a:p>
          <a:p>
            <a:pPr marL="342900" indent="-342900">
              <a:buAutoNum type="arabicPeriod"/>
            </a:pPr>
            <a:endParaRPr lang="en-US" sz="1600"/>
          </a:p>
          <a:p>
            <a:pPr marL="342900" indent="-342900">
              <a:buAutoNum type="arabicPeriod"/>
            </a:pPr>
            <a:r>
              <a:rPr lang="en-US" sz="1600"/>
              <a:t>The tabs to follow should be populated as described in slides 4-12 for each test article and test code including applicable comparison/control/supply</a:t>
            </a:r>
            <a:br>
              <a:rPr lang="en-US" sz="1600" b="1">
                <a:solidFill>
                  <a:schemeClr val="tx2"/>
                </a:solidFill>
              </a:rPr>
            </a:br>
            <a:endParaRPr lang="en-US" sz="1600" b="1">
              <a:solidFill>
                <a:schemeClr val="tx2"/>
              </a:solidFill>
            </a:endParaRPr>
          </a:p>
          <a:p>
            <a:endParaRPr lang="en-US" sz="1600"/>
          </a:p>
          <a:p>
            <a:endParaRPr lang="en-US" sz="1600"/>
          </a:p>
          <a:p>
            <a:endParaRPr lang="en-US" sz="1600"/>
          </a:p>
        </p:txBody>
      </p:sp>
      <p:pic>
        <p:nvPicPr>
          <p:cNvPr id="7" name="Picture 6">
            <a:extLst>
              <a:ext uri="{FF2B5EF4-FFF2-40B4-BE49-F238E27FC236}">
                <a16:creationId xmlns:a16="http://schemas.microsoft.com/office/drawing/2014/main" id="{3B6B9C49-EC80-426D-97E9-C2AF01C78978}"/>
              </a:ext>
            </a:extLst>
          </p:cNvPr>
          <p:cNvPicPr>
            <a:picLocks noChangeAspect="1"/>
          </p:cNvPicPr>
          <p:nvPr/>
        </p:nvPicPr>
        <p:blipFill>
          <a:blip r:embed="rId3"/>
          <a:stretch>
            <a:fillRect/>
          </a:stretch>
        </p:blipFill>
        <p:spPr>
          <a:xfrm>
            <a:off x="4439816" y="2589624"/>
            <a:ext cx="2919671" cy="3995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 name="Straight Arrow Connector 10">
            <a:extLst>
              <a:ext uri="{FF2B5EF4-FFF2-40B4-BE49-F238E27FC236}">
                <a16:creationId xmlns:a16="http://schemas.microsoft.com/office/drawing/2014/main" id="{0F66C3AD-619F-44BE-B77A-28DA3213C610}"/>
              </a:ext>
            </a:extLst>
          </p:cNvPr>
          <p:cNvCxnSpPr>
            <a:cxnSpLocks/>
          </p:cNvCxnSpPr>
          <p:nvPr/>
        </p:nvCxnSpPr>
        <p:spPr>
          <a:xfrm>
            <a:off x="4223792" y="1844824"/>
            <a:ext cx="813498" cy="2799835"/>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04044A63-2B29-4E36-880C-7905823C7A34}"/>
              </a:ext>
            </a:extLst>
          </p:cNvPr>
          <p:cNvCxnSpPr>
            <a:cxnSpLocks/>
          </p:cNvCxnSpPr>
          <p:nvPr/>
        </p:nvCxnSpPr>
        <p:spPr>
          <a:xfrm flipV="1">
            <a:off x="6744072" y="4144169"/>
            <a:ext cx="1608289" cy="492748"/>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6" name="Straight Connector 15">
            <a:extLst>
              <a:ext uri="{FF2B5EF4-FFF2-40B4-BE49-F238E27FC236}">
                <a16:creationId xmlns:a16="http://schemas.microsoft.com/office/drawing/2014/main" id="{7AD256CA-CCAE-4975-B181-13130BD7E5A9}"/>
              </a:ext>
            </a:extLst>
          </p:cNvPr>
          <p:cNvCxnSpPr>
            <a:cxnSpLocks/>
          </p:cNvCxnSpPr>
          <p:nvPr/>
        </p:nvCxnSpPr>
        <p:spPr>
          <a:xfrm>
            <a:off x="5159896" y="5229200"/>
            <a:ext cx="1468545" cy="9540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8C593F-0B16-4977-8470-115901DA74AC}"/>
              </a:ext>
            </a:extLst>
          </p:cNvPr>
          <p:cNvCxnSpPr>
            <a:cxnSpLocks/>
          </p:cNvCxnSpPr>
          <p:nvPr/>
        </p:nvCxnSpPr>
        <p:spPr>
          <a:xfrm flipV="1">
            <a:off x="5159896" y="5229200"/>
            <a:ext cx="1468545" cy="9540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00B5B70-CB75-407C-89EF-BBD396865E03}"/>
              </a:ext>
            </a:extLst>
          </p:cNvPr>
          <p:cNvSpPr/>
          <p:nvPr/>
        </p:nvSpPr>
        <p:spPr>
          <a:xfrm>
            <a:off x="8184232" y="3356992"/>
            <a:ext cx="864095" cy="33306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a:extLst>
              <a:ext uri="{FF2B5EF4-FFF2-40B4-BE49-F238E27FC236}">
                <a16:creationId xmlns:a16="http://schemas.microsoft.com/office/drawing/2014/main" id="{01F28C04-324C-4F90-88C9-AE6AF37CAED4}"/>
              </a:ext>
            </a:extLst>
          </p:cNvPr>
          <p:cNvSpPr>
            <a:spLocks noGrp="1"/>
          </p:cNvSpPr>
          <p:nvPr>
            <p:ph type="sldNum" sz="quarter" idx="12"/>
          </p:nvPr>
        </p:nvSpPr>
        <p:spPr>
          <a:xfrm>
            <a:off x="239233" y="6400800"/>
            <a:ext cx="330540" cy="246221"/>
          </a:xfrm>
        </p:spPr>
        <p:txBody>
          <a:bodyPr/>
          <a:lstStyle/>
          <a:p>
            <a:fld id="{B33940F3-6A7E-4A39-B9F4-526F8D43497E}" type="slidenum">
              <a:rPr lang="en-US" smtClean="0"/>
              <a:t>14</a:t>
            </a:fld>
            <a:endParaRPr lang="en-US"/>
          </a:p>
        </p:txBody>
      </p:sp>
    </p:spTree>
    <p:extLst>
      <p:ext uri="{BB962C8B-B14F-4D97-AF65-F5344CB8AC3E}">
        <p14:creationId xmlns:p14="http://schemas.microsoft.com/office/powerpoint/2010/main" val="99840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F7345E-AE4A-4050-A9C7-B5008FFB8CE0}"/>
              </a:ext>
            </a:extLst>
          </p:cNvPr>
          <p:cNvSpPr>
            <a:spLocks noGrp="1"/>
          </p:cNvSpPr>
          <p:nvPr>
            <p:ph type="title"/>
          </p:nvPr>
        </p:nvSpPr>
        <p:spPr>
          <a:xfrm>
            <a:off x="404503" y="188640"/>
            <a:ext cx="11734800" cy="712281"/>
          </a:xfrm>
        </p:spPr>
        <p:txBody>
          <a:bodyPr/>
          <a:lstStyle/>
          <a:p>
            <a:r>
              <a:rPr lang="en-US"/>
              <a:t>Multiple Tests, Multiple Test Articles</a:t>
            </a:r>
          </a:p>
        </p:txBody>
      </p:sp>
      <p:pic>
        <p:nvPicPr>
          <p:cNvPr id="4" name="Picture 3">
            <a:extLst>
              <a:ext uri="{FF2B5EF4-FFF2-40B4-BE49-F238E27FC236}">
                <a16:creationId xmlns:a16="http://schemas.microsoft.com/office/drawing/2014/main" id="{B988F049-348C-4EDC-9B50-C52750A68519}"/>
              </a:ext>
            </a:extLst>
          </p:cNvPr>
          <p:cNvPicPr>
            <a:picLocks noChangeAspect="1"/>
          </p:cNvPicPr>
          <p:nvPr/>
        </p:nvPicPr>
        <p:blipFill>
          <a:blip r:embed="rId2"/>
          <a:stretch>
            <a:fillRect/>
          </a:stretch>
        </p:blipFill>
        <p:spPr>
          <a:xfrm>
            <a:off x="165013" y="764704"/>
            <a:ext cx="6140037" cy="3744416"/>
          </a:xfrm>
          <a:prstGeom prst="rect">
            <a:avLst/>
          </a:prstGeom>
        </p:spPr>
      </p:pic>
      <p:pic>
        <p:nvPicPr>
          <p:cNvPr id="6" name="Picture 5">
            <a:extLst>
              <a:ext uri="{FF2B5EF4-FFF2-40B4-BE49-F238E27FC236}">
                <a16:creationId xmlns:a16="http://schemas.microsoft.com/office/drawing/2014/main" id="{803EF1A9-DE4B-4F68-957D-3C7BA837C566}"/>
              </a:ext>
            </a:extLst>
          </p:cNvPr>
          <p:cNvPicPr>
            <a:picLocks noChangeAspect="1"/>
          </p:cNvPicPr>
          <p:nvPr/>
        </p:nvPicPr>
        <p:blipFill>
          <a:blip r:embed="rId3"/>
          <a:stretch>
            <a:fillRect/>
          </a:stretch>
        </p:blipFill>
        <p:spPr>
          <a:xfrm>
            <a:off x="6384032" y="1412776"/>
            <a:ext cx="5759244" cy="4946322"/>
          </a:xfrm>
          <a:prstGeom prst="rect">
            <a:avLst/>
          </a:prstGeom>
        </p:spPr>
      </p:pic>
      <p:sp>
        <p:nvSpPr>
          <p:cNvPr id="8" name="TextBox 7">
            <a:extLst>
              <a:ext uri="{FF2B5EF4-FFF2-40B4-BE49-F238E27FC236}">
                <a16:creationId xmlns:a16="http://schemas.microsoft.com/office/drawing/2014/main" id="{F6B75BC0-5B5F-4058-A38C-C53B4373AE2F}"/>
              </a:ext>
            </a:extLst>
          </p:cNvPr>
          <p:cNvSpPr txBox="1"/>
          <p:nvPr/>
        </p:nvSpPr>
        <p:spPr>
          <a:xfrm>
            <a:off x="407368" y="4535249"/>
            <a:ext cx="5976664" cy="2062103"/>
          </a:xfrm>
          <a:prstGeom prst="rect">
            <a:avLst/>
          </a:prstGeom>
          <a:noFill/>
        </p:spPr>
        <p:txBody>
          <a:bodyPr wrap="square" rtlCol="0">
            <a:spAutoFit/>
          </a:bodyPr>
          <a:lstStyle/>
          <a:p>
            <a:r>
              <a:rPr lang="en-US" sz="1600"/>
              <a:t>On the </a:t>
            </a:r>
            <a:r>
              <a:rPr lang="en-US" sz="1600" b="1">
                <a:solidFill>
                  <a:schemeClr val="accent1"/>
                </a:solidFill>
              </a:rPr>
              <a:t>Review Tab </a:t>
            </a:r>
            <a:r>
              <a:rPr lang="en-US" sz="1600"/>
              <a:t>you will see a place to indicate quantity for all portions submitted under “Sample Information”. You will also be able to confirm that everything is entered correctly by observing the charges listed, including applicable fees, as they relate to each individual quote and each individual test article in the “Test Information” section. If more than the expected charges appear it is likely that samples were entered incorrectly (slides 5, 10, 11) or test were incorrectly assigned (slide 14).</a:t>
            </a:r>
          </a:p>
        </p:txBody>
      </p:sp>
      <p:sp>
        <p:nvSpPr>
          <p:cNvPr id="7" name="Slide Number Placeholder 3">
            <a:extLst>
              <a:ext uri="{FF2B5EF4-FFF2-40B4-BE49-F238E27FC236}">
                <a16:creationId xmlns:a16="http://schemas.microsoft.com/office/drawing/2014/main" id="{22AA8583-3575-4C74-A730-25DF14F6A1DD}"/>
              </a:ext>
            </a:extLst>
          </p:cNvPr>
          <p:cNvSpPr>
            <a:spLocks noGrp="1"/>
          </p:cNvSpPr>
          <p:nvPr>
            <p:ph type="sldNum" sz="quarter" idx="12"/>
          </p:nvPr>
        </p:nvSpPr>
        <p:spPr>
          <a:xfrm>
            <a:off x="239233" y="6400800"/>
            <a:ext cx="330540" cy="246221"/>
          </a:xfrm>
        </p:spPr>
        <p:txBody>
          <a:bodyPr/>
          <a:lstStyle/>
          <a:p>
            <a:fld id="{B33940F3-6A7E-4A39-B9F4-526F8D43497E}" type="slidenum">
              <a:rPr lang="en-US" smtClean="0"/>
              <a:t>15</a:t>
            </a:fld>
            <a:endParaRPr lang="en-US"/>
          </a:p>
        </p:txBody>
      </p:sp>
    </p:spTree>
    <p:extLst>
      <p:ext uri="{BB962C8B-B14F-4D97-AF65-F5344CB8AC3E}">
        <p14:creationId xmlns:p14="http://schemas.microsoft.com/office/powerpoint/2010/main" val="67506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11243-0B1C-4C59-82F4-EAC967DBAE47}"/>
              </a:ext>
            </a:extLst>
          </p:cNvPr>
          <p:cNvSpPr>
            <a:spLocks noGrp="1"/>
          </p:cNvSpPr>
          <p:nvPr>
            <p:ph type="ctrTitle"/>
          </p:nvPr>
        </p:nvSpPr>
        <p:spPr>
          <a:xfrm>
            <a:off x="1524000" y="692696"/>
            <a:ext cx="9144000" cy="722461"/>
          </a:xfrm>
        </p:spPr>
        <p:txBody>
          <a:bodyPr/>
          <a:lstStyle/>
          <a:p>
            <a:r>
              <a:rPr lang="en-US" sz="4400"/>
              <a:t>Table of contents</a:t>
            </a:r>
            <a:br>
              <a:rPr lang="en-US" sz="4400"/>
            </a:br>
            <a:r>
              <a:rPr lang="en-US" sz="2000" b="0"/>
              <a:t>(click to jump to section)</a:t>
            </a:r>
          </a:p>
        </p:txBody>
      </p:sp>
      <p:sp>
        <p:nvSpPr>
          <p:cNvPr id="3" name="Subtitle 2">
            <a:extLst>
              <a:ext uri="{FF2B5EF4-FFF2-40B4-BE49-F238E27FC236}">
                <a16:creationId xmlns:a16="http://schemas.microsoft.com/office/drawing/2014/main" id="{92FD030C-B5C2-4155-BA50-4A25AFAF8734}"/>
              </a:ext>
            </a:extLst>
          </p:cNvPr>
          <p:cNvSpPr>
            <a:spLocks noGrp="1"/>
          </p:cNvSpPr>
          <p:nvPr>
            <p:ph type="subTitle" idx="1"/>
          </p:nvPr>
        </p:nvSpPr>
        <p:spPr>
          <a:xfrm>
            <a:off x="516048" y="1916832"/>
            <a:ext cx="11484608" cy="4680520"/>
          </a:xfrm>
        </p:spPr>
        <p:txBody>
          <a:bodyPr>
            <a:normAutofit/>
          </a:bodyPr>
          <a:lstStyle/>
          <a:p>
            <a:pPr algn="l">
              <a:lnSpc>
                <a:spcPct val="100000"/>
              </a:lnSpc>
              <a:spcBef>
                <a:spcPts val="0"/>
              </a:spcBef>
              <a:spcAft>
                <a:spcPts val="1000"/>
              </a:spcAft>
            </a:pPr>
            <a:r>
              <a:rPr lang="en-US" sz="2000"/>
              <a:t>Slide 3-9: General walkthrough</a:t>
            </a:r>
          </a:p>
          <a:p>
            <a:pPr algn="l">
              <a:lnSpc>
                <a:spcPct val="100000"/>
              </a:lnSpc>
              <a:spcBef>
                <a:spcPts val="0"/>
              </a:spcBef>
              <a:spcAft>
                <a:spcPts val="1000"/>
              </a:spcAft>
            </a:pPr>
            <a:r>
              <a:rPr lang="en-US" sz="2000"/>
              <a:t>Slide 10: Adding multiple lots for one test article</a:t>
            </a:r>
          </a:p>
          <a:p>
            <a:pPr algn="l">
              <a:lnSpc>
                <a:spcPct val="100000"/>
              </a:lnSpc>
              <a:spcBef>
                <a:spcPts val="0"/>
              </a:spcBef>
              <a:spcAft>
                <a:spcPts val="1000"/>
              </a:spcAft>
            </a:pPr>
            <a:r>
              <a:rPr lang="en-US" sz="2000"/>
              <a:t>Slide 11: When multiple components are to be combined in one extraction</a:t>
            </a:r>
          </a:p>
          <a:p>
            <a:pPr algn="l">
              <a:lnSpc>
                <a:spcPct val="100000"/>
              </a:lnSpc>
              <a:spcBef>
                <a:spcPts val="0"/>
              </a:spcBef>
              <a:spcAft>
                <a:spcPts val="1000"/>
              </a:spcAft>
            </a:pPr>
            <a:r>
              <a:rPr lang="en-US" sz="2000"/>
              <a:t>Slide 12: Adding comparison/control/supply</a:t>
            </a:r>
          </a:p>
          <a:p>
            <a:pPr algn="l">
              <a:lnSpc>
                <a:spcPct val="100000"/>
              </a:lnSpc>
              <a:spcBef>
                <a:spcPts val="0"/>
              </a:spcBef>
              <a:spcAft>
                <a:spcPts val="1000"/>
              </a:spcAft>
            </a:pPr>
            <a:r>
              <a:rPr lang="en-US" sz="2000"/>
              <a:t>Slide 13-15: Ordering multiple tests on multiple test articles in one order</a:t>
            </a:r>
          </a:p>
          <a:p>
            <a:pPr algn="l">
              <a:lnSpc>
                <a:spcPct val="100000"/>
              </a:lnSpc>
              <a:spcBef>
                <a:spcPts val="0"/>
              </a:spcBef>
              <a:spcAft>
                <a:spcPts val="500"/>
              </a:spcAft>
            </a:pPr>
            <a:br>
              <a:rPr lang="en-US"/>
            </a:br>
            <a:endParaRPr lang="en-US"/>
          </a:p>
          <a:p>
            <a:pPr algn="l"/>
            <a:endParaRPr lang="en-US"/>
          </a:p>
        </p:txBody>
      </p:sp>
      <p:sp>
        <p:nvSpPr>
          <p:cNvPr id="4" name="Slide Number Placeholder 3">
            <a:extLst>
              <a:ext uri="{FF2B5EF4-FFF2-40B4-BE49-F238E27FC236}">
                <a16:creationId xmlns:a16="http://schemas.microsoft.com/office/drawing/2014/main" id="{B75E8A48-77D9-4A58-BDCC-1842211C3AD7}"/>
              </a:ext>
            </a:extLst>
          </p:cNvPr>
          <p:cNvSpPr>
            <a:spLocks noGrp="1"/>
          </p:cNvSpPr>
          <p:nvPr>
            <p:ph type="sldNum" sz="quarter" idx="12"/>
          </p:nvPr>
        </p:nvSpPr>
        <p:spPr>
          <a:xfrm>
            <a:off x="263619" y="6356350"/>
            <a:ext cx="359773" cy="365125"/>
          </a:xfrm>
        </p:spPr>
        <p:txBody>
          <a:bodyPr/>
          <a:lstStyle/>
          <a:p>
            <a:fld id="{EC3BD5E1-0A62-4477-8C3B-54ECE09ED2F3}" type="slidenum">
              <a:rPr lang="zh-CN" altLang="en-US" smtClean="0"/>
              <a:t>2</a:t>
            </a:fld>
            <a:endParaRPr lang="zh-CN" altLang="en-US"/>
          </a:p>
        </p:txBody>
      </p:sp>
      <p:sp>
        <p:nvSpPr>
          <p:cNvPr id="5" name="TextBox 4">
            <a:extLst>
              <a:ext uri="{FF2B5EF4-FFF2-40B4-BE49-F238E27FC236}">
                <a16:creationId xmlns:a16="http://schemas.microsoft.com/office/drawing/2014/main" id="{108F7D0F-74D9-4F10-88BA-EDB1D5E86942}"/>
              </a:ext>
            </a:extLst>
          </p:cNvPr>
          <p:cNvSpPr txBox="1"/>
          <p:nvPr/>
        </p:nvSpPr>
        <p:spPr>
          <a:xfrm>
            <a:off x="0" y="5731535"/>
            <a:ext cx="12192000" cy="369332"/>
          </a:xfrm>
          <a:prstGeom prst="rect">
            <a:avLst/>
          </a:prstGeom>
          <a:noFill/>
        </p:spPr>
        <p:txBody>
          <a:bodyPr wrap="square" rtlCol="0">
            <a:spAutoFit/>
          </a:bodyPr>
          <a:lstStyle/>
          <a:p>
            <a:pPr algn="ctr"/>
            <a:r>
              <a:rPr lang="en-US"/>
              <a:t>Please contact </a:t>
            </a:r>
            <a:r>
              <a:rPr lang="en-US">
                <a:solidFill>
                  <a:schemeClr val="tx2"/>
                </a:solidFill>
                <a:hlinkClick r:id="rId2">
                  <a:extLst>
                    <a:ext uri="{A12FA001-AC4F-418D-AE19-62706E023703}">
                      <ahyp:hlinkClr xmlns:ahyp="http://schemas.microsoft.com/office/drawing/2018/hyperlinkcolor" val="tx"/>
                    </a:ext>
                  </a:extLst>
                </a:hlinkClick>
              </a:rPr>
              <a:t>MDTest.ClientSupport@wuxiapptec.com</a:t>
            </a:r>
            <a:r>
              <a:rPr lang="en-US">
                <a:solidFill>
                  <a:schemeClr val="tx2"/>
                </a:solidFill>
              </a:rPr>
              <a:t> </a:t>
            </a:r>
            <a:r>
              <a:rPr lang="en-US"/>
              <a:t>or your business development manager with questions</a:t>
            </a:r>
          </a:p>
        </p:txBody>
      </p:sp>
    </p:spTree>
    <p:extLst>
      <p:ext uri="{BB962C8B-B14F-4D97-AF65-F5344CB8AC3E}">
        <p14:creationId xmlns:p14="http://schemas.microsoft.com/office/powerpoint/2010/main" val="14678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82C6-D394-45F0-8AF2-AEEBE99F9677}"/>
              </a:ext>
            </a:extLst>
          </p:cNvPr>
          <p:cNvSpPr>
            <a:spLocks noGrp="1"/>
          </p:cNvSpPr>
          <p:nvPr>
            <p:ph type="ctrTitle"/>
          </p:nvPr>
        </p:nvSpPr>
        <p:spPr>
          <a:xfrm>
            <a:off x="1524000" y="1122363"/>
            <a:ext cx="9144000" cy="1874589"/>
          </a:xfrm>
        </p:spPr>
        <p:txBody>
          <a:bodyPr/>
          <a:lstStyle/>
          <a:p>
            <a:r>
              <a:rPr lang="en-US" sz="5400"/>
              <a:t>General Walkthrough Simple Orders </a:t>
            </a:r>
            <a:br>
              <a:rPr lang="en-US" sz="5400"/>
            </a:br>
            <a:r>
              <a:rPr lang="en-US" sz="3600" b="0"/>
              <a:t>(one test article, one lot)</a:t>
            </a:r>
            <a:endParaRPr lang="en-US" sz="5400" b="0"/>
          </a:p>
        </p:txBody>
      </p:sp>
      <p:sp>
        <p:nvSpPr>
          <p:cNvPr id="3" name="Subtitle 2">
            <a:extLst>
              <a:ext uri="{FF2B5EF4-FFF2-40B4-BE49-F238E27FC236}">
                <a16:creationId xmlns:a16="http://schemas.microsoft.com/office/drawing/2014/main" id="{E33DD595-B35D-47C6-A90C-68481F3919F6}"/>
              </a:ext>
            </a:extLst>
          </p:cNvPr>
          <p:cNvSpPr>
            <a:spLocks noGrp="1"/>
          </p:cNvSpPr>
          <p:nvPr>
            <p:ph type="subTitle" idx="1"/>
          </p:nvPr>
        </p:nvSpPr>
        <p:spPr>
          <a:xfrm>
            <a:off x="1524000" y="3602038"/>
            <a:ext cx="9144000" cy="2347242"/>
          </a:xfrm>
        </p:spPr>
        <p:txBody>
          <a:bodyPr>
            <a:normAutofit/>
          </a:bodyPr>
          <a:lstStyle/>
          <a:p>
            <a:r>
              <a:rPr lang="en-US"/>
              <a:t>This section of slides guides you through the whole process using a simple order as an example. After reviewing this section, please see other supplemental sections that may apply to your quoted test.</a:t>
            </a:r>
          </a:p>
          <a:p>
            <a:endParaRPr lang="en-US"/>
          </a:p>
          <a:p>
            <a:r>
              <a:rPr lang="en-US"/>
              <a:t>If your quote, for example, lists comparison or control article on page 3 you may need to view those slides as well.</a:t>
            </a:r>
          </a:p>
        </p:txBody>
      </p:sp>
      <p:sp>
        <p:nvSpPr>
          <p:cNvPr id="4" name="Slide Number Placeholder 3">
            <a:extLst>
              <a:ext uri="{FF2B5EF4-FFF2-40B4-BE49-F238E27FC236}">
                <a16:creationId xmlns:a16="http://schemas.microsoft.com/office/drawing/2014/main" id="{D04580DB-173A-445D-8796-DCDCF5F20C52}"/>
              </a:ext>
            </a:extLst>
          </p:cNvPr>
          <p:cNvSpPr>
            <a:spLocks noGrp="1"/>
          </p:cNvSpPr>
          <p:nvPr>
            <p:ph type="sldNum" sz="quarter" idx="12"/>
          </p:nvPr>
        </p:nvSpPr>
        <p:spPr>
          <a:xfrm>
            <a:off x="263352" y="6356350"/>
            <a:ext cx="359773" cy="365125"/>
          </a:xfrm>
        </p:spPr>
        <p:txBody>
          <a:bodyPr/>
          <a:lstStyle/>
          <a:p>
            <a:fld id="{EC3BD5E1-0A62-4477-8C3B-54ECE09ED2F3}" type="slidenum">
              <a:rPr lang="zh-CN" altLang="en-US" smtClean="0"/>
              <a:t>3</a:t>
            </a:fld>
            <a:endParaRPr lang="zh-CN" altLang="en-US"/>
          </a:p>
        </p:txBody>
      </p:sp>
    </p:spTree>
    <p:extLst>
      <p:ext uri="{BB962C8B-B14F-4D97-AF65-F5344CB8AC3E}">
        <p14:creationId xmlns:p14="http://schemas.microsoft.com/office/powerpoint/2010/main" val="23592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81BC1D-713B-4DF1-AA40-9BCBB1F3BF8D}"/>
              </a:ext>
            </a:extLst>
          </p:cNvPr>
          <p:cNvPicPr>
            <a:picLocks noChangeAspect="1"/>
          </p:cNvPicPr>
          <p:nvPr/>
        </p:nvPicPr>
        <p:blipFill>
          <a:blip r:embed="rId2"/>
          <a:stretch>
            <a:fillRect/>
          </a:stretch>
        </p:blipFill>
        <p:spPr>
          <a:xfrm>
            <a:off x="189031" y="148991"/>
            <a:ext cx="6035221" cy="1386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21CA443-B239-4360-A903-87043B5FA343}"/>
              </a:ext>
            </a:extLst>
          </p:cNvPr>
          <p:cNvPicPr>
            <a:picLocks noChangeAspect="1"/>
          </p:cNvPicPr>
          <p:nvPr/>
        </p:nvPicPr>
        <p:blipFill>
          <a:blip r:embed="rId3"/>
          <a:stretch>
            <a:fillRect/>
          </a:stretch>
        </p:blipFill>
        <p:spPr>
          <a:xfrm>
            <a:off x="4594815" y="2326463"/>
            <a:ext cx="7232875" cy="4299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980ECB0F-879D-45E7-A637-A4F47F01CF0D}"/>
              </a:ext>
            </a:extLst>
          </p:cNvPr>
          <p:cNvPicPr>
            <a:picLocks noChangeAspect="1"/>
          </p:cNvPicPr>
          <p:nvPr/>
        </p:nvPicPr>
        <p:blipFill>
          <a:blip r:embed="rId4"/>
          <a:stretch>
            <a:fillRect/>
          </a:stretch>
        </p:blipFill>
        <p:spPr>
          <a:xfrm>
            <a:off x="1419314" y="1535614"/>
            <a:ext cx="8436990" cy="1079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FC95B15B-894A-459A-9992-FFED66880201}"/>
              </a:ext>
            </a:extLst>
          </p:cNvPr>
          <p:cNvSpPr txBox="1"/>
          <p:nvPr/>
        </p:nvSpPr>
        <p:spPr>
          <a:xfrm>
            <a:off x="6730314" y="764704"/>
            <a:ext cx="4830040" cy="338554"/>
          </a:xfrm>
          <a:prstGeom prst="rect">
            <a:avLst/>
          </a:prstGeom>
          <a:noFill/>
        </p:spPr>
        <p:txBody>
          <a:bodyPr wrap="none" rtlCol="0">
            <a:spAutoFit/>
          </a:bodyPr>
          <a:lstStyle/>
          <a:p>
            <a:r>
              <a:rPr lang="en-US" sz="1600"/>
              <a:t>1. Start a new order by clicking </a:t>
            </a:r>
            <a:r>
              <a:rPr lang="en-US" sz="1600" b="1">
                <a:solidFill>
                  <a:schemeClr val="accent1"/>
                </a:solidFill>
              </a:rPr>
              <a:t>Create New Order</a:t>
            </a:r>
            <a:r>
              <a:rPr lang="en-US" sz="1600" b="1"/>
              <a:t>.</a:t>
            </a:r>
            <a:endParaRPr lang="en-US" sz="1600" b="1">
              <a:solidFill>
                <a:schemeClr val="accent1"/>
              </a:solidFill>
            </a:endParaRPr>
          </a:p>
        </p:txBody>
      </p:sp>
      <p:cxnSp>
        <p:nvCxnSpPr>
          <p:cNvPr id="11" name="Straight Arrow Connector 10">
            <a:extLst>
              <a:ext uri="{FF2B5EF4-FFF2-40B4-BE49-F238E27FC236}">
                <a16:creationId xmlns:a16="http://schemas.microsoft.com/office/drawing/2014/main" id="{172B2C21-8A04-4A6C-8FEE-CB81AD5715A9}"/>
              </a:ext>
            </a:extLst>
          </p:cNvPr>
          <p:cNvCxnSpPr>
            <a:cxnSpLocks/>
            <a:stCxn id="9" idx="1"/>
          </p:cNvCxnSpPr>
          <p:nvPr/>
        </p:nvCxnSpPr>
        <p:spPr>
          <a:xfrm flipH="1">
            <a:off x="1276866" y="933981"/>
            <a:ext cx="5453448" cy="29846"/>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5DE49827-79F2-4091-84C3-32AE84664895}"/>
              </a:ext>
            </a:extLst>
          </p:cNvPr>
          <p:cNvSpPr txBox="1"/>
          <p:nvPr/>
        </p:nvSpPr>
        <p:spPr>
          <a:xfrm>
            <a:off x="57222" y="2913278"/>
            <a:ext cx="4910193" cy="338554"/>
          </a:xfrm>
          <a:prstGeom prst="rect">
            <a:avLst/>
          </a:prstGeom>
          <a:noFill/>
        </p:spPr>
        <p:txBody>
          <a:bodyPr wrap="square" rtlCol="0">
            <a:spAutoFit/>
          </a:bodyPr>
          <a:lstStyle/>
          <a:p>
            <a:r>
              <a:rPr lang="en-US" sz="1600"/>
              <a:t>2. Make sure the correct </a:t>
            </a:r>
            <a:r>
              <a:rPr lang="en-US" sz="1600" b="1">
                <a:solidFill>
                  <a:schemeClr val="accent1"/>
                </a:solidFill>
              </a:rPr>
              <a:t>Account</a:t>
            </a:r>
            <a:r>
              <a:rPr lang="en-US" sz="1600" b="1"/>
              <a:t> </a:t>
            </a:r>
            <a:r>
              <a:rPr lang="en-US" sz="1600"/>
              <a:t>is selected.</a:t>
            </a:r>
          </a:p>
        </p:txBody>
      </p:sp>
      <p:cxnSp>
        <p:nvCxnSpPr>
          <p:cNvPr id="13" name="Straight Arrow Connector 12">
            <a:extLst>
              <a:ext uri="{FF2B5EF4-FFF2-40B4-BE49-F238E27FC236}">
                <a16:creationId xmlns:a16="http://schemas.microsoft.com/office/drawing/2014/main" id="{82E0A03E-AEF3-48C9-859E-8C5FD71EFC28}"/>
              </a:ext>
            </a:extLst>
          </p:cNvPr>
          <p:cNvCxnSpPr>
            <a:cxnSpLocks/>
          </p:cNvCxnSpPr>
          <p:nvPr/>
        </p:nvCxnSpPr>
        <p:spPr>
          <a:xfrm flipV="1">
            <a:off x="2883244" y="2353002"/>
            <a:ext cx="2084172" cy="530756"/>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B53E7B9A-AE68-4C81-8FB9-FDC164931F6B}"/>
              </a:ext>
            </a:extLst>
          </p:cNvPr>
          <p:cNvSpPr txBox="1"/>
          <p:nvPr/>
        </p:nvSpPr>
        <p:spPr>
          <a:xfrm>
            <a:off x="57223" y="3742917"/>
            <a:ext cx="4814780" cy="338554"/>
          </a:xfrm>
          <a:prstGeom prst="rect">
            <a:avLst/>
          </a:prstGeom>
          <a:noFill/>
        </p:spPr>
        <p:txBody>
          <a:bodyPr wrap="square" rtlCol="0">
            <a:spAutoFit/>
          </a:bodyPr>
          <a:lstStyle/>
          <a:p>
            <a:r>
              <a:rPr lang="en-US" sz="1600"/>
              <a:t>3. </a:t>
            </a:r>
            <a:r>
              <a:rPr lang="en-US" sz="1600" b="1">
                <a:solidFill>
                  <a:schemeClr val="accent1"/>
                </a:solidFill>
              </a:rPr>
              <a:t>Search</a:t>
            </a:r>
            <a:r>
              <a:rPr lang="en-US" sz="1600"/>
              <a:t> for a C# or find your quote in the list.</a:t>
            </a:r>
          </a:p>
        </p:txBody>
      </p:sp>
      <p:cxnSp>
        <p:nvCxnSpPr>
          <p:cNvPr id="18" name="Straight Arrow Connector 17">
            <a:extLst>
              <a:ext uri="{FF2B5EF4-FFF2-40B4-BE49-F238E27FC236}">
                <a16:creationId xmlns:a16="http://schemas.microsoft.com/office/drawing/2014/main" id="{1647A644-004A-406A-8019-797F864A37A3}"/>
              </a:ext>
            </a:extLst>
          </p:cNvPr>
          <p:cNvCxnSpPr>
            <a:cxnSpLocks/>
            <a:stCxn id="17" idx="0"/>
          </p:cNvCxnSpPr>
          <p:nvPr/>
        </p:nvCxnSpPr>
        <p:spPr>
          <a:xfrm flipV="1">
            <a:off x="2464613" y="3042337"/>
            <a:ext cx="2809890" cy="70058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19" name="TextBox 18">
            <a:extLst>
              <a:ext uri="{FF2B5EF4-FFF2-40B4-BE49-F238E27FC236}">
                <a16:creationId xmlns:a16="http://schemas.microsoft.com/office/drawing/2014/main" id="{826B7433-B3C5-4008-A37F-9491CEAC3402}"/>
              </a:ext>
            </a:extLst>
          </p:cNvPr>
          <p:cNvSpPr txBox="1"/>
          <p:nvPr/>
        </p:nvSpPr>
        <p:spPr>
          <a:xfrm>
            <a:off x="57223" y="5936606"/>
            <a:ext cx="4814780" cy="338554"/>
          </a:xfrm>
          <a:prstGeom prst="rect">
            <a:avLst/>
          </a:prstGeom>
          <a:noFill/>
        </p:spPr>
        <p:txBody>
          <a:bodyPr wrap="square" rtlCol="0">
            <a:spAutoFit/>
          </a:bodyPr>
          <a:lstStyle/>
          <a:p>
            <a:r>
              <a:rPr lang="en-US" sz="1600"/>
              <a:t>4. Click </a:t>
            </a:r>
            <a:r>
              <a:rPr lang="en-US" sz="1600" b="1">
                <a:solidFill>
                  <a:schemeClr val="accent1"/>
                </a:solidFill>
              </a:rPr>
              <a:t>ADD</a:t>
            </a:r>
            <a:r>
              <a:rPr lang="en-US" sz="1600"/>
              <a:t> on the applicable test code.</a:t>
            </a:r>
          </a:p>
        </p:txBody>
      </p:sp>
      <p:cxnSp>
        <p:nvCxnSpPr>
          <p:cNvPr id="20" name="Straight Arrow Connector 19">
            <a:extLst>
              <a:ext uri="{FF2B5EF4-FFF2-40B4-BE49-F238E27FC236}">
                <a16:creationId xmlns:a16="http://schemas.microsoft.com/office/drawing/2014/main" id="{F8248853-1D14-4C64-9CAA-ABB1C630D1D1}"/>
              </a:ext>
            </a:extLst>
          </p:cNvPr>
          <p:cNvCxnSpPr>
            <a:cxnSpLocks/>
            <a:stCxn id="17" idx="2"/>
          </p:cNvCxnSpPr>
          <p:nvPr/>
        </p:nvCxnSpPr>
        <p:spPr>
          <a:xfrm>
            <a:off x="2464613" y="4081471"/>
            <a:ext cx="2230954" cy="491085"/>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26" name="Straight Arrow Connector 25">
            <a:extLst>
              <a:ext uri="{FF2B5EF4-FFF2-40B4-BE49-F238E27FC236}">
                <a16:creationId xmlns:a16="http://schemas.microsoft.com/office/drawing/2014/main" id="{90867892-F878-4A6F-9D63-DA2CC50B0296}"/>
              </a:ext>
            </a:extLst>
          </p:cNvPr>
          <p:cNvCxnSpPr>
            <a:cxnSpLocks/>
            <a:endCxn id="19" idx="3"/>
          </p:cNvCxnSpPr>
          <p:nvPr/>
        </p:nvCxnSpPr>
        <p:spPr>
          <a:xfrm>
            <a:off x="3863752" y="6105883"/>
            <a:ext cx="1008251" cy="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29" name="TextBox 28">
            <a:extLst>
              <a:ext uri="{FF2B5EF4-FFF2-40B4-BE49-F238E27FC236}">
                <a16:creationId xmlns:a16="http://schemas.microsoft.com/office/drawing/2014/main" id="{61319BEB-3848-44D2-B878-FE4057C5C1A9}"/>
              </a:ext>
            </a:extLst>
          </p:cNvPr>
          <p:cNvSpPr txBox="1"/>
          <p:nvPr/>
        </p:nvSpPr>
        <p:spPr>
          <a:xfrm>
            <a:off x="1703511" y="6369098"/>
            <a:ext cx="3164369" cy="338554"/>
          </a:xfrm>
          <a:prstGeom prst="rect">
            <a:avLst/>
          </a:prstGeom>
          <a:noFill/>
        </p:spPr>
        <p:txBody>
          <a:bodyPr wrap="square" rtlCol="0">
            <a:spAutoFit/>
          </a:bodyPr>
          <a:lstStyle/>
          <a:p>
            <a:r>
              <a:rPr lang="en-US" sz="1600"/>
              <a:t>5. Click </a:t>
            </a:r>
            <a:r>
              <a:rPr lang="en-US" sz="1600" b="1">
                <a:solidFill>
                  <a:schemeClr val="accent1"/>
                </a:solidFill>
              </a:rPr>
              <a:t>Next</a:t>
            </a:r>
            <a:r>
              <a:rPr lang="en-US" sz="1600"/>
              <a:t>.</a:t>
            </a:r>
          </a:p>
        </p:txBody>
      </p:sp>
      <p:cxnSp>
        <p:nvCxnSpPr>
          <p:cNvPr id="30" name="Straight Arrow Connector 29">
            <a:extLst>
              <a:ext uri="{FF2B5EF4-FFF2-40B4-BE49-F238E27FC236}">
                <a16:creationId xmlns:a16="http://schemas.microsoft.com/office/drawing/2014/main" id="{FD45C84D-6C00-4009-890A-5D29A2979B64}"/>
              </a:ext>
            </a:extLst>
          </p:cNvPr>
          <p:cNvCxnSpPr>
            <a:cxnSpLocks/>
          </p:cNvCxnSpPr>
          <p:nvPr/>
        </p:nvCxnSpPr>
        <p:spPr>
          <a:xfrm>
            <a:off x="3071664" y="6553764"/>
            <a:ext cx="7275060" cy="0"/>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16" name="Slide Number Placeholder 3">
            <a:extLst>
              <a:ext uri="{FF2B5EF4-FFF2-40B4-BE49-F238E27FC236}">
                <a16:creationId xmlns:a16="http://schemas.microsoft.com/office/drawing/2014/main" id="{16A13EE1-ADB8-45A1-82E4-1CD4552CC59E}"/>
              </a:ext>
            </a:extLst>
          </p:cNvPr>
          <p:cNvSpPr>
            <a:spLocks noGrp="1"/>
          </p:cNvSpPr>
          <p:nvPr>
            <p:ph type="sldNum" sz="quarter" idx="12"/>
          </p:nvPr>
        </p:nvSpPr>
        <p:spPr>
          <a:xfrm>
            <a:off x="239233" y="6400800"/>
            <a:ext cx="330540" cy="246221"/>
          </a:xfrm>
        </p:spPr>
        <p:txBody>
          <a:bodyPr/>
          <a:lstStyle/>
          <a:p>
            <a:fld id="{B33940F3-6A7E-4A39-B9F4-526F8D43497E}" type="slidenum">
              <a:rPr lang="en-US" smtClean="0"/>
              <a:t>4</a:t>
            </a:fld>
            <a:endParaRPr lang="en-US"/>
          </a:p>
        </p:txBody>
      </p:sp>
    </p:spTree>
    <p:extLst>
      <p:ext uri="{BB962C8B-B14F-4D97-AF65-F5344CB8AC3E}">
        <p14:creationId xmlns:p14="http://schemas.microsoft.com/office/powerpoint/2010/main" val="9396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F1BDDA-0F1E-4F2F-B737-FA56F640099E}"/>
              </a:ext>
            </a:extLst>
          </p:cNvPr>
          <p:cNvPicPr>
            <a:picLocks noChangeAspect="1"/>
          </p:cNvPicPr>
          <p:nvPr/>
        </p:nvPicPr>
        <p:blipFill>
          <a:blip r:embed="rId2"/>
          <a:stretch>
            <a:fillRect/>
          </a:stretch>
        </p:blipFill>
        <p:spPr>
          <a:xfrm>
            <a:off x="263352" y="787138"/>
            <a:ext cx="8586926" cy="5283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8A1587C7-D5AA-43AF-AE03-097A82D5DA8A}"/>
              </a:ext>
            </a:extLst>
          </p:cNvPr>
          <p:cNvSpPr txBox="1"/>
          <p:nvPr/>
        </p:nvSpPr>
        <p:spPr>
          <a:xfrm>
            <a:off x="8976320" y="2001794"/>
            <a:ext cx="2887329" cy="2554545"/>
          </a:xfrm>
          <a:prstGeom prst="rect">
            <a:avLst/>
          </a:prstGeom>
          <a:noFill/>
        </p:spPr>
        <p:txBody>
          <a:bodyPr wrap="none" rtlCol="0">
            <a:spAutoFit/>
          </a:bodyPr>
          <a:lstStyle/>
          <a:p>
            <a:r>
              <a:rPr lang="en-US" sz="1600"/>
              <a:t>1. Fill in the </a:t>
            </a:r>
            <a:r>
              <a:rPr lang="en-US" sz="1600" b="1">
                <a:solidFill>
                  <a:schemeClr val="accent1"/>
                </a:solidFill>
              </a:rPr>
              <a:t>Required Fields.</a:t>
            </a:r>
            <a:br>
              <a:rPr lang="en-US" sz="1600" b="1">
                <a:solidFill>
                  <a:schemeClr val="accent1"/>
                </a:solidFill>
              </a:rPr>
            </a:br>
            <a:r>
              <a:rPr lang="en-US" sz="1600" b="1">
                <a:solidFill>
                  <a:schemeClr val="accent1"/>
                </a:solidFill>
              </a:rPr>
              <a:t>    </a:t>
            </a:r>
            <a:r>
              <a:rPr lang="en-US" sz="1600">
                <a:solidFill>
                  <a:schemeClr val="accent1"/>
                </a:solidFill>
              </a:rPr>
              <a:t>-</a:t>
            </a:r>
            <a:r>
              <a:rPr lang="en-US" sz="1600"/>
              <a:t>Test article name</a:t>
            </a:r>
          </a:p>
          <a:p>
            <a:r>
              <a:rPr lang="en-US" sz="1600"/>
              <a:t>    -Safety statement</a:t>
            </a:r>
          </a:p>
          <a:p>
            <a:r>
              <a:rPr lang="en-US" sz="1600"/>
              <a:t>    -Lot or ID numbers</a:t>
            </a:r>
          </a:p>
          <a:p>
            <a:r>
              <a:rPr lang="en-US" sz="1600"/>
              <a:t>    -Expiration</a:t>
            </a:r>
          </a:p>
          <a:p>
            <a:r>
              <a:rPr lang="en-US" sz="1600"/>
              <a:t>    -Disposition</a:t>
            </a:r>
          </a:p>
          <a:p>
            <a:r>
              <a:rPr lang="en-US" sz="1600"/>
              <a:t>    -Storage</a:t>
            </a:r>
          </a:p>
          <a:p>
            <a:endParaRPr lang="en-US" sz="1600"/>
          </a:p>
          <a:p>
            <a:endParaRPr lang="en-US" sz="1600"/>
          </a:p>
          <a:p>
            <a:r>
              <a:rPr lang="en-US" sz="1600"/>
              <a:t>2. Click </a:t>
            </a:r>
            <a:r>
              <a:rPr lang="en-US" sz="1600" b="1">
                <a:solidFill>
                  <a:schemeClr val="accent1"/>
                </a:solidFill>
              </a:rPr>
              <a:t>Next</a:t>
            </a:r>
            <a:r>
              <a:rPr lang="en-US" sz="1600"/>
              <a:t>.</a:t>
            </a:r>
          </a:p>
        </p:txBody>
      </p:sp>
      <p:cxnSp>
        <p:nvCxnSpPr>
          <p:cNvPr id="10" name="Straight Arrow Connector 9">
            <a:extLst>
              <a:ext uri="{FF2B5EF4-FFF2-40B4-BE49-F238E27FC236}">
                <a16:creationId xmlns:a16="http://schemas.microsoft.com/office/drawing/2014/main" id="{0D5B5F67-F0ED-4850-AEF1-1BE8696E89FD}"/>
              </a:ext>
            </a:extLst>
          </p:cNvPr>
          <p:cNvCxnSpPr>
            <a:cxnSpLocks/>
          </p:cNvCxnSpPr>
          <p:nvPr/>
        </p:nvCxnSpPr>
        <p:spPr>
          <a:xfrm flipH="1">
            <a:off x="8163697" y="4653136"/>
            <a:ext cx="812623" cy="108863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5" name="Slide Number Placeholder 3">
            <a:extLst>
              <a:ext uri="{FF2B5EF4-FFF2-40B4-BE49-F238E27FC236}">
                <a16:creationId xmlns:a16="http://schemas.microsoft.com/office/drawing/2014/main" id="{18A14E55-D2E9-4025-A5CA-DF258487DF09}"/>
              </a:ext>
            </a:extLst>
          </p:cNvPr>
          <p:cNvSpPr>
            <a:spLocks noGrp="1"/>
          </p:cNvSpPr>
          <p:nvPr>
            <p:ph type="sldNum" sz="quarter" idx="12"/>
          </p:nvPr>
        </p:nvSpPr>
        <p:spPr>
          <a:xfrm>
            <a:off x="239233" y="6400800"/>
            <a:ext cx="330540" cy="246221"/>
          </a:xfrm>
        </p:spPr>
        <p:txBody>
          <a:bodyPr/>
          <a:lstStyle/>
          <a:p>
            <a:fld id="{B33940F3-6A7E-4A39-B9F4-526F8D43497E}" type="slidenum">
              <a:rPr lang="en-US" smtClean="0"/>
              <a:t>5</a:t>
            </a:fld>
            <a:endParaRPr lang="en-US"/>
          </a:p>
        </p:txBody>
      </p:sp>
    </p:spTree>
    <p:extLst>
      <p:ext uri="{BB962C8B-B14F-4D97-AF65-F5344CB8AC3E}">
        <p14:creationId xmlns:p14="http://schemas.microsoft.com/office/powerpoint/2010/main" val="222234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D8CCD7-18D9-41D7-8DB1-3C08A1874117}"/>
              </a:ext>
            </a:extLst>
          </p:cNvPr>
          <p:cNvPicPr>
            <a:picLocks noChangeAspect="1"/>
          </p:cNvPicPr>
          <p:nvPr/>
        </p:nvPicPr>
        <p:blipFill>
          <a:blip r:embed="rId2"/>
          <a:stretch>
            <a:fillRect/>
          </a:stretch>
        </p:blipFill>
        <p:spPr>
          <a:xfrm>
            <a:off x="188213" y="130149"/>
            <a:ext cx="7007604" cy="3016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7685F913-A969-44D0-81FA-BE3FD59B0580}"/>
              </a:ext>
            </a:extLst>
          </p:cNvPr>
          <p:cNvPicPr>
            <a:picLocks noChangeAspect="1"/>
          </p:cNvPicPr>
          <p:nvPr/>
        </p:nvPicPr>
        <p:blipFill rotWithShape="1">
          <a:blip r:embed="rId3"/>
          <a:srcRect l="38317" t="38182" r="40069" b="34182"/>
          <a:stretch/>
        </p:blipFill>
        <p:spPr>
          <a:xfrm>
            <a:off x="969480" y="3146367"/>
            <a:ext cx="7576003" cy="1816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E0000555-1480-4C8B-A52B-C49FDAABCAB0}"/>
              </a:ext>
            </a:extLst>
          </p:cNvPr>
          <p:cNvSpPr txBox="1"/>
          <p:nvPr/>
        </p:nvSpPr>
        <p:spPr>
          <a:xfrm>
            <a:off x="7838317" y="1225090"/>
            <a:ext cx="3877985" cy="1077218"/>
          </a:xfrm>
          <a:prstGeom prst="rect">
            <a:avLst/>
          </a:prstGeom>
          <a:noFill/>
        </p:spPr>
        <p:txBody>
          <a:bodyPr wrap="none" rtlCol="0">
            <a:spAutoFit/>
          </a:bodyPr>
          <a:lstStyle/>
          <a:p>
            <a:pPr marL="342900" indent="-342900">
              <a:buAutoNum type="arabicPeriod"/>
            </a:pPr>
            <a:r>
              <a:rPr lang="en-US" sz="1600"/>
              <a:t>Drag and drop the </a:t>
            </a:r>
            <a:r>
              <a:rPr lang="en-US" sz="1600" b="1">
                <a:solidFill>
                  <a:schemeClr val="accent1"/>
                </a:solidFill>
              </a:rPr>
              <a:t>Test Code from </a:t>
            </a:r>
            <a:br>
              <a:rPr lang="en-US" sz="1600" b="1">
                <a:solidFill>
                  <a:schemeClr val="accent1"/>
                </a:solidFill>
              </a:rPr>
            </a:br>
            <a:r>
              <a:rPr lang="en-US" sz="1600"/>
              <a:t>the left onto the </a:t>
            </a:r>
            <a:r>
              <a:rPr lang="en-US" sz="1600" b="1">
                <a:solidFill>
                  <a:schemeClr val="accent1"/>
                </a:solidFill>
              </a:rPr>
              <a:t>Sample</a:t>
            </a:r>
            <a:r>
              <a:rPr lang="en-US" sz="1600"/>
              <a:t> on the right.</a:t>
            </a:r>
          </a:p>
          <a:p>
            <a:endParaRPr lang="en-US" sz="1600"/>
          </a:p>
          <a:p>
            <a:r>
              <a:rPr lang="en-US" sz="1600"/>
              <a:t>2.   Click </a:t>
            </a:r>
            <a:r>
              <a:rPr lang="en-US" sz="1600" b="1">
                <a:solidFill>
                  <a:schemeClr val="accent1"/>
                </a:solidFill>
              </a:rPr>
              <a:t>Next</a:t>
            </a:r>
            <a:r>
              <a:rPr lang="en-US" sz="1600"/>
              <a:t>.</a:t>
            </a:r>
          </a:p>
        </p:txBody>
      </p:sp>
      <p:cxnSp>
        <p:nvCxnSpPr>
          <p:cNvPr id="10" name="Straight Arrow Connector 9">
            <a:extLst>
              <a:ext uri="{FF2B5EF4-FFF2-40B4-BE49-F238E27FC236}">
                <a16:creationId xmlns:a16="http://schemas.microsoft.com/office/drawing/2014/main" id="{171B5AC4-D83C-44E5-A870-E6652A98BEC9}"/>
              </a:ext>
            </a:extLst>
          </p:cNvPr>
          <p:cNvCxnSpPr>
            <a:cxnSpLocks/>
          </p:cNvCxnSpPr>
          <p:nvPr/>
        </p:nvCxnSpPr>
        <p:spPr>
          <a:xfrm>
            <a:off x="2627870" y="2018270"/>
            <a:ext cx="2133601" cy="235602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pic>
        <p:nvPicPr>
          <p:cNvPr id="5" name="Picture 4">
            <a:extLst>
              <a:ext uri="{FF2B5EF4-FFF2-40B4-BE49-F238E27FC236}">
                <a16:creationId xmlns:a16="http://schemas.microsoft.com/office/drawing/2014/main" id="{97153D91-6C86-4F24-8170-A7DF1D032BF4}"/>
              </a:ext>
            </a:extLst>
          </p:cNvPr>
          <p:cNvPicPr>
            <a:picLocks noChangeAspect="1"/>
          </p:cNvPicPr>
          <p:nvPr/>
        </p:nvPicPr>
        <p:blipFill rotWithShape="1">
          <a:blip r:embed="rId4"/>
          <a:srcRect t="35225"/>
          <a:stretch/>
        </p:blipFill>
        <p:spPr>
          <a:xfrm>
            <a:off x="4651094" y="4962698"/>
            <a:ext cx="7259043" cy="1682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3" name="Straight Arrow Connector 12">
            <a:extLst>
              <a:ext uri="{FF2B5EF4-FFF2-40B4-BE49-F238E27FC236}">
                <a16:creationId xmlns:a16="http://schemas.microsoft.com/office/drawing/2014/main" id="{BD0F0FE3-01BE-4662-988B-3C7D1D5609B1}"/>
              </a:ext>
            </a:extLst>
          </p:cNvPr>
          <p:cNvCxnSpPr>
            <a:cxnSpLocks/>
          </p:cNvCxnSpPr>
          <p:nvPr/>
        </p:nvCxnSpPr>
        <p:spPr>
          <a:xfrm>
            <a:off x="5087888" y="4653136"/>
            <a:ext cx="3949020" cy="1437659"/>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11" name="Slide Number Placeholder 3">
            <a:extLst>
              <a:ext uri="{FF2B5EF4-FFF2-40B4-BE49-F238E27FC236}">
                <a16:creationId xmlns:a16="http://schemas.microsoft.com/office/drawing/2014/main" id="{8F45AD39-001A-4A52-97BC-0B3BDDFCB346}"/>
              </a:ext>
            </a:extLst>
          </p:cNvPr>
          <p:cNvSpPr>
            <a:spLocks noGrp="1"/>
          </p:cNvSpPr>
          <p:nvPr>
            <p:ph type="sldNum" sz="quarter" idx="12"/>
          </p:nvPr>
        </p:nvSpPr>
        <p:spPr>
          <a:xfrm>
            <a:off x="239233" y="6400800"/>
            <a:ext cx="330540" cy="246221"/>
          </a:xfrm>
        </p:spPr>
        <p:txBody>
          <a:bodyPr/>
          <a:lstStyle/>
          <a:p>
            <a:fld id="{B33940F3-6A7E-4A39-B9F4-526F8D43497E}" type="slidenum">
              <a:rPr lang="en-US" smtClean="0"/>
              <a:t>6</a:t>
            </a:fld>
            <a:endParaRPr lang="en-US"/>
          </a:p>
        </p:txBody>
      </p:sp>
    </p:spTree>
    <p:extLst>
      <p:ext uri="{BB962C8B-B14F-4D97-AF65-F5344CB8AC3E}">
        <p14:creationId xmlns:p14="http://schemas.microsoft.com/office/powerpoint/2010/main" val="382918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5BF9A6-2370-4023-A436-09381C602872}"/>
              </a:ext>
            </a:extLst>
          </p:cNvPr>
          <p:cNvPicPr>
            <a:picLocks noChangeAspect="1"/>
          </p:cNvPicPr>
          <p:nvPr/>
        </p:nvPicPr>
        <p:blipFill>
          <a:blip r:embed="rId2"/>
          <a:stretch>
            <a:fillRect/>
          </a:stretch>
        </p:blipFill>
        <p:spPr>
          <a:xfrm>
            <a:off x="199506" y="377306"/>
            <a:ext cx="8620603" cy="6103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Arrow Connector 6">
            <a:extLst>
              <a:ext uri="{FF2B5EF4-FFF2-40B4-BE49-F238E27FC236}">
                <a16:creationId xmlns:a16="http://schemas.microsoft.com/office/drawing/2014/main" id="{79880F94-C57F-43F7-BD2C-24650D21887A}"/>
              </a:ext>
            </a:extLst>
          </p:cNvPr>
          <p:cNvCxnSpPr>
            <a:cxnSpLocks/>
          </p:cNvCxnSpPr>
          <p:nvPr/>
        </p:nvCxnSpPr>
        <p:spPr>
          <a:xfrm flipH="1">
            <a:off x="8820109" y="5427364"/>
            <a:ext cx="1081771" cy="816917"/>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8" name="Rectangle 7">
            <a:extLst>
              <a:ext uri="{FF2B5EF4-FFF2-40B4-BE49-F238E27FC236}">
                <a16:creationId xmlns:a16="http://schemas.microsoft.com/office/drawing/2014/main" id="{9504BE65-3C69-49ED-A8D6-D98DA3ACF452}"/>
              </a:ext>
            </a:extLst>
          </p:cNvPr>
          <p:cNvSpPr/>
          <p:nvPr/>
        </p:nvSpPr>
        <p:spPr>
          <a:xfrm>
            <a:off x="9068062" y="1674673"/>
            <a:ext cx="3076610" cy="1815882"/>
          </a:xfrm>
          <a:prstGeom prst="rect">
            <a:avLst/>
          </a:prstGeom>
        </p:spPr>
        <p:txBody>
          <a:bodyPr wrap="square">
            <a:spAutoFit/>
          </a:bodyPr>
          <a:lstStyle/>
          <a:p>
            <a:r>
              <a:rPr lang="en-US" sz="1600"/>
              <a:t>1. Fill in the </a:t>
            </a:r>
            <a:r>
              <a:rPr lang="en-US" sz="1600" b="1">
                <a:solidFill>
                  <a:schemeClr val="accent1"/>
                </a:solidFill>
              </a:rPr>
              <a:t>Required Fields.</a:t>
            </a:r>
            <a:br>
              <a:rPr lang="en-US" sz="1600" b="1">
                <a:solidFill>
                  <a:schemeClr val="accent1"/>
                </a:solidFill>
              </a:rPr>
            </a:br>
            <a:r>
              <a:rPr lang="en-US" sz="1600" b="1">
                <a:solidFill>
                  <a:schemeClr val="accent1"/>
                </a:solidFill>
              </a:rPr>
              <a:t>    </a:t>
            </a:r>
            <a:r>
              <a:rPr lang="en-US" sz="1600">
                <a:solidFill>
                  <a:schemeClr val="accent1"/>
                </a:solidFill>
              </a:rPr>
              <a:t>-</a:t>
            </a:r>
            <a:r>
              <a:rPr lang="en-US" sz="1600"/>
              <a:t>Preparation Requirements</a:t>
            </a:r>
            <a:br>
              <a:rPr lang="en-US" sz="1600"/>
            </a:br>
            <a:r>
              <a:rPr lang="en-US" sz="1400"/>
              <a:t>        -Please indicate exclusions</a:t>
            </a:r>
          </a:p>
          <a:p>
            <a:r>
              <a:rPr lang="en-US" sz="1400"/>
              <a:t>        -File upload on next tab</a:t>
            </a:r>
          </a:p>
          <a:p>
            <a:r>
              <a:rPr lang="en-US" sz="1600"/>
              <a:t>    -Surface area</a:t>
            </a:r>
          </a:p>
          <a:p>
            <a:r>
              <a:rPr lang="en-US" sz="1600"/>
              <a:t>    -Cut instruction</a:t>
            </a:r>
          </a:p>
          <a:p>
            <a:r>
              <a:rPr lang="en-US" sz="1600"/>
              <a:t>    -Absorbency</a:t>
            </a:r>
          </a:p>
        </p:txBody>
      </p:sp>
      <p:sp>
        <p:nvSpPr>
          <p:cNvPr id="9" name="Rectangle 8">
            <a:extLst>
              <a:ext uri="{FF2B5EF4-FFF2-40B4-BE49-F238E27FC236}">
                <a16:creationId xmlns:a16="http://schemas.microsoft.com/office/drawing/2014/main" id="{B33D3539-788F-44CC-9336-80C6066CF9D2}"/>
              </a:ext>
            </a:extLst>
          </p:cNvPr>
          <p:cNvSpPr/>
          <p:nvPr/>
        </p:nvSpPr>
        <p:spPr>
          <a:xfrm>
            <a:off x="9068062" y="5058032"/>
            <a:ext cx="1509965" cy="369332"/>
          </a:xfrm>
          <a:prstGeom prst="rect">
            <a:avLst/>
          </a:prstGeom>
        </p:spPr>
        <p:txBody>
          <a:bodyPr wrap="none">
            <a:spAutoFit/>
          </a:bodyPr>
          <a:lstStyle/>
          <a:p>
            <a:r>
              <a:rPr lang="en-US"/>
              <a:t>2.   Click </a:t>
            </a:r>
            <a:r>
              <a:rPr lang="en-US" b="1">
                <a:solidFill>
                  <a:schemeClr val="accent1"/>
                </a:solidFill>
              </a:rPr>
              <a:t>Next</a:t>
            </a:r>
            <a:r>
              <a:rPr lang="en-US"/>
              <a:t>.</a:t>
            </a:r>
          </a:p>
        </p:txBody>
      </p:sp>
      <p:sp>
        <p:nvSpPr>
          <p:cNvPr id="6" name="Slide Number Placeholder 3">
            <a:extLst>
              <a:ext uri="{FF2B5EF4-FFF2-40B4-BE49-F238E27FC236}">
                <a16:creationId xmlns:a16="http://schemas.microsoft.com/office/drawing/2014/main" id="{9EF4DE91-50F3-47EE-BA96-6F6FE162A7ED}"/>
              </a:ext>
            </a:extLst>
          </p:cNvPr>
          <p:cNvSpPr>
            <a:spLocks noGrp="1"/>
          </p:cNvSpPr>
          <p:nvPr>
            <p:ph type="sldNum" sz="quarter" idx="12"/>
          </p:nvPr>
        </p:nvSpPr>
        <p:spPr>
          <a:xfrm>
            <a:off x="239233" y="6400800"/>
            <a:ext cx="330540" cy="246221"/>
          </a:xfrm>
        </p:spPr>
        <p:txBody>
          <a:bodyPr/>
          <a:lstStyle/>
          <a:p>
            <a:fld id="{B33940F3-6A7E-4A39-B9F4-526F8D43497E}" type="slidenum">
              <a:rPr lang="en-US" smtClean="0"/>
              <a:t>7</a:t>
            </a:fld>
            <a:endParaRPr lang="en-US"/>
          </a:p>
        </p:txBody>
      </p:sp>
    </p:spTree>
    <p:extLst>
      <p:ext uri="{BB962C8B-B14F-4D97-AF65-F5344CB8AC3E}">
        <p14:creationId xmlns:p14="http://schemas.microsoft.com/office/powerpoint/2010/main" val="269248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43C35D-4EC8-43AE-A1F6-B0B1C7E24097}"/>
              </a:ext>
            </a:extLst>
          </p:cNvPr>
          <p:cNvPicPr>
            <a:picLocks noChangeAspect="1"/>
          </p:cNvPicPr>
          <p:nvPr/>
        </p:nvPicPr>
        <p:blipFill>
          <a:blip r:embed="rId2"/>
          <a:stretch>
            <a:fillRect/>
          </a:stretch>
        </p:blipFill>
        <p:spPr>
          <a:xfrm>
            <a:off x="195294" y="688367"/>
            <a:ext cx="8452927" cy="5268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E508F3D8-E5C7-4C0E-A1F4-9D4F414E7DA0}"/>
              </a:ext>
            </a:extLst>
          </p:cNvPr>
          <p:cNvSpPr/>
          <p:nvPr/>
        </p:nvSpPr>
        <p:spPr>
          <a:xfrm>
            <a:off x="8796214" y="2317225"/>
            <a:ext cx="2924432" cy="1323439"/>
          </a:xfrm>
          <a:prstGeom prst="rect">
            <a:avLst/>
          </a:prstGeom>
        </p:spPr>
        <p:txBody>
          <a:bodyPr wrap="square">
            <a:spAutoFit/>
          </a:bodyPr>
          <a:lstStyle/>
          <a:p>
            <a:r>
              <a:rPr lang="en-US" sz="1600"/>
              <a:t>1. Fill in the </a:t>
            </a:r>
            <a:r>
              <a:rPr lang="en-US" sz="1600" b="1">
                <a:solidFill>
                  <a:schemeClr val="accent1"/>
                </a:solidFill>
              </a:rPr>
              <a:t>Required Fields.</a:t>
            </a:r>
            <a:br>
              <a:rPr lang="en-US" sz="1600" b="1">
                <a:solidFill>
                  <a:schemeClr val="accent1"/>
                </a:solidFill>
              </a:rPr>
            </a:br>
            <a:r>
              <a:rPr lang="en-US" sz="1600" b="1">
                <a:solidFill>
                  <a:schemeClr val="accent1"/>
                </a:solidFill>
              </a:rPr>
              <a:t>    </a:t>
            </a:r>
            <a:r>
              <a:rPr lang="en-US" sz="1600">
                <a:solidFill>
                  <a:schemeClr val="accent1"/>
                </a:solidFill>
              </a:rPr>
              <a:t>-</a:t>
            </a:r>
            <a:r>
              <a:rPr lang="en-US" sz="1600"/>
              <a:t>PO</a:t>
            </a:r>
            <a:br>
              <a:rPr lang="en-US" sz="1600"/>
            </a:br>
            <a:r>
              <a:rPr lang="en-US" sz="1600"/>
              <a:t>    -MDR question</a:t>
            </a:r>
          </a:p>
          <a:p>
            <a:r>
              <a:rPr lang="en-US" sz="1600"/>
              <a:t>    -Contact/Address</a:t>
            </a:r>
          </a:p>
          <a:p>
            <a:r>
              <a:rPr lang="en-US" sz="1600"/>
              <a:t>    -Quantity being shipped</a:t>
            </a:r>
          </a:p>
        </p:txBody>
      </p:sp>
      <p:sp>
        <p:nvSpPr>
          <p:cNvPr id="4" name="Rectangle 3">
            <a:extLst>
              <a:ext uri="{FF2B5EF4-FFF2-40B4-BE49-F238E27FC236}">
                <a16:creationId xmlns:a16="http://schemas.microsoft.com/office/drawing/2014/main" id="{CB0069A1-8356-4274-A797-9006E91A96B2}"/>
              </a:ext>
            </a:extLst>
          </p:cNvPr>
          <p:cNvSpPr/>
          <p:nvPr/>
        </p:nvSpPr>
        <p:spPr>
          <a:xfrm>
            <a:off x="8904312" y="4941168"/>
            <a:ext cx="3240360" cy="1015663"/>
          </a:xfrm>
          <a:prstGeom prst="rect">
            <a:avLst/>
          </a:prstGeom>
        </p:spPr>
        <p:txBody>
          <a:bodyPr wrap="square">
            <a:spAutoFit/>
          </a:bodyPr>
          <a:lstStyle/>
          <a:p>
            <a:r>
              <a:rPr lang="en-US" sz="1100" b="1"/>
              <a:t>Note: </a:t>
            </a:r>
            <a:r>
              <a:rPr lang="en-US" sz="1100"/>
              <a:t>If the value you are entering in the</a:t>
            </a:r>
            <a:r>
              <a:rPr lang="en-US" sz="1100" b="1">
                <a:solidFill>
                  <a:schemeClr val="tx2"/>
                </a:solidFill>
              </a:rPr>
              <a:t> Quantity Submitted </a:t>
            </a:r>
            <a:r>
              <a:rPr lang="en-US" sz="1100"/>
              <a:t>field is not greater than or equal to the minimum required on your quote (page 3), the study will be placed on hold</a:t>
            </a:r>
            <a:r>
              <a:rPr lang="en-US" sz="1100" b="1">
                <a:solidFill>
                  <a:schemeClr val="accent1"/>
                </a:solidFill>
              </a:rPr>
              <a:t>.</a:t>
            </a:r>
            <a:br>
              <a:rPr lang="en-US" sz="1600" b="1">
                <a:solidFill>
                  <a:schemeClr val="accent1"/>
                </a:solidFill>
              </a:rPr>
            </a:br>
            <a:endParaRPr lang="en-US" sz="1600"/>
          </a:p>
        </p:txBody>
      </p:sp>
      <p:pic>
        <p:nvPicPr>
          <p:cNvPr id="2" name="Picture 1">
            <a:extLst>
              <a:ext uri="{FF2B5EF4-FFF2-40B4-BE49-F238E27FC236}">
                <a16:creationId xmlns:a16="http://schemas.microsoft.com/office/drawing/2014/main" id="{962F19A9-224C-45EA-B2FE-CD1839FAC668}"/>
              </a:ext>
            </a:extLst>
          </p:cNvPr>
          <p:cNvPicPr>
            <a:picLocks noChangeAspect="1"/>
          </p:cNvPicPr>
          <p:nvPr/>
        </p:nvPicPr>
        <p:blipFill>
          <a:blip r:embed="rId3"/>
          <a:stretch>
            <a:fillRect/>
          </a:stretch>
        </p:blipFill>
        <p:spPr>
          <a:xfrm>
            <a:off x="6461061" y="5874526"/>
            <a:ext cx="4522314" cy="376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Straight Arrow Connector 5">
            <a:extLst>
              <a:ext uri="{FF2B5EF4-FFF2-40B4-BE49-F238E27FC236}">
                <a16:creationId xmlns:a16="http://schemas.microsoft.com/office/drawing/2014/main" id="{BEAE0BC3-3CFA-43AF-B865-DF1442991092}"/>
              </a:ext>
            </a:extLst>
          </p:cNvPr>
          <p:cNvCxnSpPr>
            <a:cxnSpLocks/>
          </p:cNvCxnSpPr>
          <p:nvPr/>
        </p:nvCxnSpPr>
        <p:spPr>
          <a:xfrm flipH="1" flipV="1">
            <a:off x="6816080" y="5517232"/>
            <a:ext cx="1832142" cy="545724"/>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8" name="Slide Number Placeholder 3">
            <a:extLst>
              <a:ext uri="{FF2B5EF4-FFF2-40B4-BE49-F238E27FC236}">
                <a16:creationId xmlns:a16="http://schemas.microsoft.com/office/drawing/2014/main" id="{231EFE4E-4B65-4C12-A943-87211040A65C}"/>
              </a:ext>
            </a:extLst>
          </p:cNvPr>
          <p:cNvSpPr>
            <a:spLocks noGrp="1"/>
          </p:cNvSpPr>
          <p:nvPr>
            <p:ph type="sldNum" sz="quarter" idx="12"/>
          </p:nvPr>
        </p:nvSpPr>
        <p:spPr>
          <a:xfrm>
            <a:off x="239233" y="6400800"/>
            <a:ext cx="330540" cy="246221"/>
          </a:xfrm>
        </p:spPr>
        <p:txBody>
          <a:bodyPr/>
          <a:lstStyle/>
          <a:p>
            <a:fld id="{B33940F3-6A7E-4A39-B9F4-526F8D43497E}" type="slidenum">
              <a:rPr lang="en-US" smtClean="0"/>
              <a:t>8</a:t>
            </a:fld>
            <a:endParaRPr lang="en-US"/>
          </a:p>
        </p:txBody>
      </p:sp>
    </p:spTree>
    <p:extLst>
      <p:ext uri="{BB962C8B-B14F-4D97-AF65-F5344CB8AC3E}">
        <p14:creationId xmlns:p14="http://schemas.microsoft.com/office/powerpoint/2010/main" val="705444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53721-7FC1-4733-8A01-E77F6F87DBFF}"/>
              </a:ext>
            </a:extLst>
          </p:cNvPr>
          <p:cNvPicPr>
            <a:picLocks noChangeAspect="1"/>
          </p:cNvPicPr>
          <p:nvPr/>
        </p:nvPicPr>
        <p:blipFill>
          <a:blip r:embed="rId2"/>
          <a:stretch>
            <a:fillRect/>
          </a:stretch>
        </p:blipFill>
        <p:spPr>
          <a:xfrm>
            <a:off x="180255" y="155285"/>
            <a:ext cx="7168843" cy="6420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Straight Arrow Connector 5">
            <a:extLst>
              <a:ext uri="{FF2B5EF4-FFF2-40B4-BE49-F238E27FC236}">
                <a16:creationId xmlns:a16="http://schemas.microsoft.com/office/drawing/2014/main" id="{40730099-F738-4575-801C-7DE5FDE2FFEC}"/>
              </a:ext>
            </a:extLst>
          </p:cNvPr>
          <p:cNvCxnSpPr>
            <a:cxnSpLocks/>
          </p:cNvCxnSpPr>
          <p:nvPr/>
        </p:nvCxnSpPr>
        <p:spPr>
          <a:xfrm flipH="1" flipV="1">
            <a:off x="3286898" y="1539212"/>
            <a:ext cx="4431956" cy="28475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7" name="Rectangle 6">
            <a:extLst>
              <a:ext uri="{FF2B5EF4-FFF2-40B4-BE49-F238E27FC236}">
                <a16:creationId xmlns:a16="http://schemas.microsoft.com/office/drawing/2014/main" id="{454C3CB4-9D1E-41CA-AF0F-1B4E2754B298}"/>
              </a:ext>
            </a:extLst>
          </p:cNvPr>
          <p:cNvSpPr/>
          <p:nvPr/>
        </p:nvSpPr>
        <p:spPr>
          <a:xfrm>
            <a:off x="7718854" y="554327"/>
            <a:ext cx="4292891" cy="1415772"/>
          </a:xfrm>
          <a:prstGeom prst="rect">
            <a:avLst/>
          </a:prstGeom>
        </p:spPr>
        <p:txBody>
          <a:bodyPr wrap="square">
            <a:spAutoFit/>
          </a:bodyPr>
          <a:lstStyle/>
          <a:p>
            <a:pPr marL="342900" indent="-342900">
              <a:buAutoNum type="arabicPeriod"/>
            </a:pPr>
            <a:r>
              <a:rPr lang="en-US"/>
              <a:t>Verify </a:t>
            </a:r>
            <a:r>
              <a:rPr lang="en-US" b="1">
                <a:solidFill>
                  <a:schemeClr val="accent1"/>
                </a:solidFill>
              </a:rPr>
              <a:t>Pricing </a:t>
            </a:r>
            <a:r>
              <a:rPr lang="en-US"/>
              <a:t>is as expected</a:t>
            </a:r>
            <a:r>
              <a:rPr lang="en-US" b="1">
                <a:solidFill>
                  <a:schemeClr val="accent1"/>
                </a:solidFill>
              </a:rPr>
              <a:t>.</a:t>
            </a:r>
            <a:br>
              <a:rPr lang="en-US" b="1">
                <a:solidFill>
                  <a:schemeClr val="accent1"/>
                </a:solidFill>
              </a:rPr>
            </a:br>
            <a:r>
              <a:rPr lang="en-US" sz="1600">
                <a:solidFill>
                  <a:schemeClr val="accent1"/>
                </a:solidFill>
              </a:rPr>
              <a:t>-</a:t>
            </a:r>
            <a:r>
              <a:rPr lang="en-US" sz="1600"/>
              <a:t>Applicable fees not listed on quotes may be shown (e.g. exhaustive fees)</a:t>
            </a:r>
            <a:br>
              <a:rPr lang="en-US"/>
            </a:br>
            <a:endParaRPr lang="en-US"/>
          </a:p>
          <a:p>
            <a:pPr marL="342900" indent="-342900">
              <a:buAutoNum type="arabicPeriod"/>
            </a:pPr>
            <a:r>
              <a:rPr lang="en-US"/>
              <a:t>Review information </a:t>
            </a:r>
            <a:r>
              <a:rPr lang="en-US" b="1">
                <a:solidFill>
                  <a:schemeClr val="accent1"/>
                </a:solidFill>
              </a:rPr>
              <a:t>Summary</a:t>
            </a:r>
            <a:r>
              <a:rPr lang="en-US"/>
              <a:t>.</a:t>
            </a:r>
            <a:endParaRPr lang="en-US" b="1">
              <a:solidFill>
                <a:schemeClr val="accent1"/>
              </a:solidFill>
            </a:endParaRPr>
          </a:p>
        </p:txBody>
      </p:sp>
      <p:cxnSp>
        <p:nvCxnSpPr>
          <p:cNvPr id="11" name="Straight Arrow Connector 10">
            <a:extLst>
              <a:ext uri="{FF2B5EF4-FFF2-40B4-BE49-F238E27FC236}">
                <a16:creationId xmlns:a16="http://schemas.microsoft.com/office/drawing/2014/main" id="{41907619-F927-44AD-852C-9DE04CFA495C}"/>
              </a:ext>
            </a:extLst>
          </p:cNvPr>
          <p:cNvCxnSpPr>
            <a:cxnSpLocks/>
          </p:cNvCxnSpPr>
          <p:nvPr/>
        </p:nvCxnSpPr>
        <p:spPr>
          <a:xfrm flipH="1">
            <a:off x="3954164" y="1823964"/>
            <a:ext cx="3764690" cy="63091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2B13BC36-1898-40B6-9C6E-6FAB230D7B0B}"/>
              </a:ext>
            </a:extLst>
          </p:cNvPr>
          <p:cNvCxnSpPr>
            <a:cxnSpLocks/>
          </p:cNvCxnSpPr>
          <p:nvPr/>
        </p:nvCxnSpPr>
        <p:spPr>
          <a:xfrm flipH="1">
            <a:off x="6787978" y="727954"/>
            <a:ext cx="930879" cy="242848"/>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17" name="Rectangle 16">
            <a:extLst>
              <a:ext uri="{FF2B5EF4-FFF2-40B4-BE49-F238E27FC236}">
                <a16:creationId xmlns:a16="http://schemas.microsoft.com/office/drawing/2014/main" id="{F949062B-8334-49C5-849B-E6ED7995D401}"/>
              </a:ext>
            </a:extLst>
          </p:cNvPr>
          <p:cNvSpPr/>
          <p:nvPr/>
        </p:nvSpPr>
        <p:spPr>
          <a:xfrm>
            <a:off x="7718854" y="3931492"/>
            <a:ext cx="3924472" cy="1569660"/>
          </a:xfrm>
          <a:prstGeom prst="rect">
            <a:avLst/>
          </a:prstGeom>
        </p:spPr>
        <p:txBody>
          <a:bodyPr wrap="none">
            <a:spAutoFit/>
          </a:bodyPr>
          <a:lstStyle/>
          <a:p>
            <a:pPr marL="342900" indent="-342900">
              <a:buFont typeface="+mj-lt"/>
              <a:buAutoNum type="arabicPeriod" startAt="3"/>
            </a:pPr>
            <a:r>
              <a:rPr lang="en-US" sz="1600"/>
              <a:t>Add </a:t>
            </a:r>
            <a:r>
              <a:rPr lang="en-US" sz="1600" b="1">
                <a:solidFill>
                  <a:schemeClr val="accent1"/>
                </a:solidFill>
              </a:rPr>
              <a:t>Attachments </a:t>
            </a:r>
            <a:r>
              <a:rPr lang="en-US" sz="1600"/>
              <a:t>as applicable.</a:t>
            </a:r>
          </a:p>
          <a:p>
            <a:pPr marL="342900" indent="-342900">
              <a:buFont typeface="+mj-lt"/>
              <a:buAutoNum type="arabicPeriod" startAt="3"/>
            </a:pPr>
            <a:r>
              <a:rPr lang="en-US" sz="1600"/>
              <a:t>Check </a:t>
            </a:r>
            <a:r>
              <a:rPr lang="en-US" sz="1600" b="1">
                <a:solidFill>
                  <a:schemeClr val="accent1"/>
                </a:solidFill>
              </a:rPr>
              <a:t>Confirmation</a:t>
            </a:r>
            <a:r>
              <a:rPr lang="en-US" sz="1600"/>
              <a:t> statement.</a:t>
            </a:r>
          </a:p>
          <a:p>
            <a:pPr marL="342900" indent="-342900">
              <a:buFont typeface="+mj-lt"/>
              <a:buAutoNum type="arabicPeriod" startAt="3"/>
            </a:pPr>
            <a:r>
              <a:rPr lang="en-US" sz="1600"/>
              <a:t>Save the </a:t>
            </a:r>
            <a:r>
              <a:rPr lang="en-US" sz="1600" b="1">
                <a:solidFill>
                  <a:schemeClr val="accent1"/>
                </a:solidFill>
              </a:rPr>
              <a:t>Draft</a:t>
            </a:r>
            <a:r>
              <a:rPr lang="en-US" sz="1600"/>
              <a:t> order or </a:t>
            </a:r>
            <a:r>
              <a:rPr lang="en-US" sz="1600" b="1">
                <a:solidFill>
                  <a:schemeClr val="accent1"/>
                </a:solidFill>
              </a:rPr>
              <a:t>Submit</a:t>
            </a:r>
            <a:r>
              <a:rPr lang="en-US" sz="1600"/>
              <a:t>.</a:t>
            </a:r>
          </a:p>
          <a:p>
            <a:r>
              <a:rPr lang="en-US" sz="1600"/>
              <a:t>        - Once submitted, orders cannot be </a:t>
            </a:r>
            <a:br>
              <a:rPr lang="en-US" sz="1600"/>
            </a:br>
            <a:r>
              <a:rPr lang="en-US" sz="1600"/>
              <a:t>          edited. If changes are expected, </a:t>
            </a:r>
            <a:br>
              <a:rPr lang="en-US" sz="1600"/>
            </a:br>
            <a:r>
              <a:rPr lang="en-US" sz="1600"/>
              <a:t>          save as draft, do not submit.</a:t>
            </a:r>
          </a:p>
        </p:txBody>
      </p:sp>
      <p:cxnSp>
        <p:nvCxnSpPr>
          <p:cNvPr id="18" name="Straight Arrow Connector 17">
            <a:extLst>
              <a:ext uri="{FF2B5EF4-FFF2-40B4-BE49-F238E27FC236}">
                <a16:creationId xmlns:a16="http://schemas.microsoft.com/office/drawing/2014/main" id="{B145F75B-F3C9-4177-BB03-441309D82E8A}"/>
              </a:ext>
            </a:extLst>
          </p:cNvPr>
          <p:cNvCxnSpPr>
            <a:cxnSpLocks/>
          </p:cNvCxnSpPr>
          <p:nvPr/>
        </p:nvCxnSpPr>
        <p:spPr>
          <a:xfrm flipH="1">
            <a:off x="494273" y="4403001"/>
            <a:ext cx="7224581" cy="1015896"/>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F6E19A69-90F1-472F-A7D1-100CA6D9A67E}"/>
              </a:ext>
            </a:extLst>
          </p:cNvPr>
          <p:cNvCxnSpPr>
            <a:cxnSpLocks/>
            <a:stCxn id="17" idx="1"/>
          </p:cNvCxnSpPr>
          <p:nvPr/>
        </p:nvCxnSpPr>
        <p:spPr>
          <a:xfrm flipH="1">
            <a:off x="3772930" y="4716322"/>
            <a:ext cx="3945924" cy="1413724"/>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cxnSp>
        <p:nvCxnSpPr>
          <p:cNvPr id="22" name="Straight Arrow Connector 21">
            <a:extLst>
              <a:ext uri="{FF2B5EF4-FFF2-40B4-BE49-F238E27FC236}">
                <a16:creationId xmlns:a16="http://schemas.microsoft.com/office/drawing/2014/main" id="{9198AB0A-1251-434E-B27D-705436EC01AF}"/>
              </a:ext>
            </a:extLst>
          </p:cNvPr>
          <p:cNvCxnSpPr>
            <a:cxnSpLocks/>
          </p:cNvCxnSpPr>
          <p:nvPr/>
        </p:nvCxnSpPr>
        <p:spPr>
          <a:xfrm flipH="1" flipV="1">
            <a:off x="1235677" y="4061053"/>
            <a:ext cx="6483177" cy="70932"/>
          </a:xfrm>
          <a:prstGeom prst="straightConnector1">
            <a:avLst/>
          </a:prstGeom>
          <a:ln w="12700">
            <a:tailEnd type="triangle"/>
          </a:ln>
        </p:spPr>
        <p:style>
          <a:lnRef idx="1">
            <a:schemeClr val="accent3"/>
          </a:lnRef>
          <a:fillRef idx="0">
            <a:schemeClr val="accent3"/>
          </a:fillRef>
          <a:effectRef idx="0">
            <a:schemeClr val="accent3"/>
          </a:effectRef>
          <a:fontRef idx="minor">
            <a:schemeClr val="tx1"/>
          </a:fontRef>
        </p:style>
      </p:cxnSp>
      <p:sp>
        <p:nvSpPr>
          <p:cNvPr id="30" name="Rectangle 29">
            <a:extLst>
              <a:ext uri="{FF2B5EF4-FFF2-40B4-BE49-F238E27FC236}">
                <a16:creationId xmlns:a16="http://schemas.microsoft.com/office/drawing/2014/main" id="{F72A0359-D427-4726-ADED-C3C149537CD8}"/>
              </a:ext>
            </a:extLst>
          </p:cNvPr>
          <p:cNvSpPr/>
          <p:nvPr/>
        </p:nvSpPr>
        <p:spPr>
          <a:xfrm>
            <a:off x="7718853" y="5689913"/>
            <a:ext cx="4407244" cy="1107996"/>
          </a:xfrm>
          <a:prstGeom prst="rect">
            <a:avLst/>
          </a:prstGeom>
        </p:spPr>
        <p:txBody>
          <a:bodyPr wrap="square">
            <a:spAutoFit/>
          </a:bodyPr>
          <a:lstStyle/>
          <a:p>
            <a:pPr marL="342900" indent="-342900">
              <a:buAutoNum type="arabicPeriod" startAt="6"/>
            </a:pPr>
            <a:r>
              <a:rPr lang="en-US" sz="1600"/>
              <a:t>After clicking Submit, a </a:t>
            </a:r>
            <a:r>
              <a:rPr lang="en-US" sz="1600" b="1">
                <a:solidFill>
                  <a:schemeClr val="accent1"/>
                </a:solidFill>
              </a:rPr>
              <a:t>Packing Slip </a:t>
            </a:r>
            <a:r>
              <a:rPr lang="en-US" sz="1600"/>
              <a:t>will automatically download. Package your order and include the slip for receiving.</a:t>
            </a:r>
            <a:br>
              <a:rPr lang="en-US"/>
            </a:br>
            <a:endParaRPr lang="en-US" b="1">
              <a:solidFill>
                <a:schemeClr val="accent1"/>
              </a:solidFill>
            </a:endParaRPr>
          </a:p>
        </p:txBody>
      </p:sp>
      <p:sp>
        <p:nvSpPr>
          <p:cNvPr id="12" name="Slide Number Placeholder 3">
            <a:extLst>
              <a:ext uri="{FF2B5EF4-FFF2-40B4-BE49-F238E27FC236}">
                <a16:creationId xmlns:a16="http://schemas.microsoft.com/office/drawing/2014/main" id="{90C49FCE-1FE3-4F12-A071-65A5B967AB80}"/>
              </a:ext>
            </a:extLst>
          </p:cNvPr>
          <p:cNvSpPr>
            <a:spLocks noGrp="1"/>
          </p:cNvSpPr>
          <p:nvPr>
            <p:ph type="sldNum" sz="quarter" idx="12"/>
          </p:nvPr>
        </p:nvSpPr>
        <p:spPr>
          <a:xfrm>
            <a:off x="239233" y="6381328"/>
            <a:ext cx="330540" cy="246221"/>
          </a:xfrm>
        </p:spPr>
        <p:txBody>
          <a:bodyPr/>
          <a:lstStyle/>
          <a:p>
            <a:fld id="{B33940F3-6A7E-4A39-B9F4-526F8D43497E}" type="slidenum">
              <a:rPr lang="en-US" smtClean="0"/>
              <a:t>9</a:t>
            </a:fld>
            <a:endParaRPr lang="en-US"/>
          </a:p>
        </p:txBody>
      </p:sp>
    </p:spTree>
    <p:extLst>
      <p:ext uri="{BB962C8B-B14F-4D97-AF65-F5344CB8AC3E}">
        <p14:creationId xmlns:p14="http://schemas.microsoft.com/office/powerpoint/2010/main" val="1538701218"/>
      </p:ext>
    </p:extLst>
  </p:cSld>
  <p:clrMapOvr>
    <a:masterClrMapping/>
  </p:clrMapOvr>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0C66AD"/>
      </a:dk2>
      <a:lt2>
        <a:srgbClr val="018DDC"/>
      </a:lt2>
      <a:accent1>
        <a:srgbClr val="0C66AD"/>
      </a:accent1>
      <a:accent2>
        <a:srgbClr val="018DDC"/>
      </a:accent2>
      <a:accent3>
        <a:srgbClr val="F8762E"/>
      </a:accent3>
      <a:accent4>
        <a:srgbClr val="53A362"/>
      </a:accent4>
      <a:accent5>
        <a:srgbClr val="F9C135"/>
      </a:accent5>
      <a:accent6>
        <a:srgbClr val="113F66"/>
      </a:accent6>
      <a:hlink>
        <a:srgbClr val="63E2F3"/>
      </a:hlink>
      <a:folHlink>
        <a:srgbClr val="E2960C"/>
      </a:folHlink>
    </a:clrScheme>
    <a:fontScheme name="自定义 16">
      <a:majorFont>
        <a:latin typeface="Arial"/>
        <a:ea typeface="微软雅黑"/>
        <a:cs typeface=""/>
      </a:majorFont>
      <a:minorFont>
        <a:latin typeface="Arial"/>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1398</Words>
  <Application>Microsoft Office PowerPoint</Application>
  <PresentationFormat>Widescreen</PresentationFormat>
  <Paragraphs>101</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微软雅黑</vt:lpstr>
      <vt:lpstr>Arial</vt:lpstr>
      <vt:lpstr>Calibri</vt:lpstr>
      <vt:lpstr>Lato</vt:lpstr>
      <vt:lpstr>汉仪菱心体简</vt:lpstr>
      <vt:lpstr>Office Theme</vt:lpstr>
      <vt:lpstr>Office 主题​​</vt:lpstr>
      <vt:lpstr>PowerPoint Presentation</vt:lpstr>
      <vt:lpstr>Table of contents (click to jump to section)</vt:lpstr>
      <vt:lpstr>General Walkthrough Simple Orders  (one test article, one lot)</vt:lpstr>
      <vt:lpstr>PowerPoint Presentation</vt:lpstr>
      <vt:lpstr>PowerPoint Presentation</vt:lpstr>
      <vt:lpstr>PowerPoint Presentation</vt:lpstr>
      <vt:lpstr>PowerPoint Presentation</vt:lpstr>
      <vt:lpstr>PowerPoint Presentation</vt:lpstr>
      <vt:lpstr>PowerPoint Presentation</vt:lpstr>
      <vt:lpstr>Multiple lots for one test article</vt:lpstr>
      <vt:lpstr>Multiple components to be combined</vt:lpstr>
      <vt:lpstr>Comparison/Control/Supply</vt:lpstr>
      <vt:lpstr>Multiple Tests, Multiple Test Articles</vt:lpstr>
      <vt:lpstr>Multiple Tests, Multiple Test Articles</vt:lpstr>
      <vt:lpstr>Multiple Tests, Multiple Test Articles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 Interactive Inc</dc:creator>
  <cp:lastModifiedBy>Houareau, Yvan</cp:lastModifiedBy>
  <cp:revision>2</cp:revision>
  <cp:lastPrinted>2017-08-23T05:21:00Z</cp:lastPrinted>
  <dcterms:created xsi:type="dcterms:W3CDTF">2016-05-17T02:47:00Z</dcterms:created>
  <dcterms:modified xsi:type="dcterms:W3CDTF">2022-05-05T20:56:22Z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0x0101009956682308989D49BCB3E33B7ED5C3B7</vt:lpwstr>
  </property>
  <property fmtid="{D5CDD505-2E9C-101B-9397-08002B2CF9AE}" pid="3" name="KSOProductBuildVer">
    <vt:lpwstr>2052-11.1.0.8976</vt:lpwstr>
  </property>
</Properties>
</file>